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9" r:id="rId4"/>
    <p:sldId id="258" r:id="rId5"/>
    <p:sldId id="260" r:id="rId6"/>
    <p:sldId id="269" r:id="rId7"/>
    <p:sldId id="270" r:id="rId8"/>
    <p:sldId id="271" r:id="rId9"/>
    <p:sldId id="272" r:id="rId10"/>
    <p:sldId id="262" r:id="rId11"/>
    <p:sldId id="263" r:id="rId12"/>
    <p:sldId id="273" r:id="rId13"/>
    <p:sldId id="274" r:id="rId14"/>
    <p:sldId id="275" r:id="rId15"/>
    <p:sldId id="265" r:id="rId16"/>
    <p:sldId id="266" r:id="rId17"/>
    <p:sldId id="268" r:id="rId18"/>
  </p:sldIdLst>
  <p:sldSz cx="12192000" cy="6858000"/>
  <p:notesSz cx="6858000" cy="9144000"/>
  <p:embeddedFontLst>
    <p:embeddedFont>
      <p:font typeface="Cambria Math" panose="02040503050406030204" pitchFamily="18" charset="0"/>
      <p:regular r:id="rId19"/>
    </p:embeddedFont>
    <p:embeddedFont>
      <p:font typeface="Gentona Book" pitchFamily="2" charset="77"/>
      <p:regular r:id="rId20"/>
      <p:bold r:id="rId21"/>
      <p:italic r:id="rId22"/>
    </p:embeddedFont>
    <p:embeddedFont>
      <p:font typeface="Obviously Wide Bold" pitchFamily="82" charset="77"/>
      <p:regular r:id="rId23"/>
      <p:bold r:id="rId24"/>
      <p:italic r:id="rId25"/>
      <p:boldItalic r:id="rId26"/>
    </p:embeddedFont>
    <p:embeddedFont>
      <p:font typeface="Obviously Wide Semi" pitchFamily="82" charset="77"/>
      <p:regular r:id="rId27"/>
      <p:bold r:id="rId28"/>
      <p:italic r:id="rId29"/>
      <p:boldItalic r:id="rId30"/>
    </p:embeddedFont>
    <p:embeddedFont>
      <p:font typeface="Obviously Wide Thin" pitchFamily="82" charset="77"/>
      <p:regular r:id="rId31"/>
      <p:bold r:id="rId32"/>
      <p:italic r:id="rId33"/>
      <p:boldItalic r:id="rId3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4B183"/>
    <a:srgbClr val="8FAA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6E580E2-E794-7A01-3E6D-362FCDB4EC0A}" v="1214" dt="2025-11-30T22:12:13.006"/>
    <p1510:client id="{A410D8CE-8052-48F0-8BBD-F2766ECFA7DD}" v="4" dt="2025-12-01T00:11:09.515"/>
    <p1510:client id="{EF6127B6-DFE5-174F-8A04-AD24D93416C8}" v="1415" dt="2025-12-01T00:39:13.52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799" autoAdjust="0"/>
    <p:restoredTop sz="94673"/>
  </p:normalViewPr>
  <p:slideViewPr>
    <p:cSldViewPr snapToGrid="0">
      <p:cViewPr varScale="1">
        <p:scale>
          <a:sx n="95" d="100"/>
          <a:sy n="95" d="100"/>
        </p:scale>
        <p:origin x="184" y="6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8.fntdata"/><Relationship Id="rId39" Type="http://schemas.microsoft.com/office/2016/11/relationships/changesInfo" Target="changesInfos/changesInfo1.xml"/><Relationship Id="rId21" Type="http://schemas.openxmlformats.org/officeDocument/2006/relationships/font" Target="fonts/font3.fntdata"/><Relationship Id="rId34" Type="http://schemas.openxmlformats.org/officeDocument/2006/relationships/font" Target="fonts/font1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font" Target="fonts/font15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37" Type="http://schemas.openxmlformats.org/officeDocument/2006/relationships/theme" Target="theme/theme1.xml"/><Relationship Id="rId40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oster,Ashley M" userId="S::amfoster@ufl.edu::38d9acb7-e7da-44cb-b3a8-4968cb7caf92" providerId="AD" clId="Web-{13471DD6-D377-A04B-1E67-53BA118A51E3}"/>
    <pc:docChg chg="modSld">
      <pc:chgData name="Foster,Ashley M" userId="S::amfoster@ufl.edu::38d9acb7-e7da-44cb-b3a8-4968cb7caf92" providerId="AD" clId="Web-{13471DD6-D377-A04B-1E67-53BA118A51E3}" dt="2025-11-20T18:34:01.801" v="15" actId="20577"/>
      <pc:docMkLst>
        <pc:docMk/>
      </pc:docMkLst>
      <pc:sldChg chg="modSp">
        <pc:chgData name="Foster,Ashley M" userId="S::amfoster@ufl.edu::38d9acb7-e7da-44cb-b3a8-4968cb7caf92" providerId="AD" clId="Web-{13471DD6-D377-A04B-1E67-53BA118A51E3}" dt="2025-11-20T18:34:01.801" v="15" actId="20577"/>
        <pc:sldMkLst>
          <pc:docMk/>
          <pc:sldMk cId="378333720" sldId="256"/>
        </pc:sldMkLst>
        <pc:spChg chg="mod">
          <ac:chgData name="Foster,Ashley M" userId="S::amfoster@ufl.edu::38d9acb7-e7da-44cb-b3a8-4968cb7caf92" providerId="AD" clId="Web-{13471DD6-D377-A04B-1E67-53BA118A51E3}" dt="2025-11-20T18:34:01.801" v="15" actId="20577"/>
          <ac:spMkLst>
            <pc:docMk/>
            <pc:sldMk cId="378333720" sldId="256"/>
            <ac:spMk id="2" creationId="{8F5790A0-B196-F50E-5D72-5D1ED360A032}"/>
          </ac:spMkLst>
        </pc:spChg>
      </pc:sldChg>
    </pc:docChg>
  </pc:docChgLst>
  <pc:docChgLst>
    <pc:chgData name="Foster,Ashley M" userId="S::amfoster@ufl.edu::38d9acb7-e7da-44cb-b3a8-4968cb7caf92" providerId="AD" clId="Web-{46E580E2-E794-7A01-3E6D-362FCDB4EC0A}"/>
    <pc:docChg chg="delSld modSld">
      <pc:chgData name="Foster,Ashley M" userId="S::amfoster@ufl.edu::38d9acb7-e7da-44cb-b3a8-4968cb7caf92" providerId="AD" clId="Web-{46E580E2-E794-7A01-3E6D-362FCDB4EC0A}" dt="2025-11-30T22:12:13.006" v="1072" actId="1076"/>
      <pc:docMkLst>
        <pc:docMk/>
      </pc:docMkLst>
      <pc:sldChg chg="modSp">
        <pc:chgData name="Foster,Ashley M" userId="S::amfoster@ufl.edu::38d9acb7-e7da-44cb-b3a8-4968cb7caf92" providerId="AD" clId="Web-{46E580E2-E794-7A01-3E6D-362FCDB4EC0A}" dt="2025-11-30T19:59:54.507" v="12" actId="20577"/>
        <pc:sldMkLst>
          <pc:docMk/>
          <pc:sldMk cId="378333720" sldId="256"/>
        </pc:sldMkLst>
        <pc:spChg chg="mod">
          <ac:chgData name="Foster,Ashley M" userId="S::amfoster@ufl.edu::38d9acb7-e7da-44cb-b3a8-4968cb7caf92" providerId="AD" clId="Web-{46E580E2-E794-7A01-3E6D-362FCDB4EC0A}" dt="2025-11-30T19:59:54.507" v="12" actId="20577"/>
          <ac:spMkLst>
            <pc:docMk/>
            <pc:sldMk cId="378333720" sldId="256"/>
            <ac:spMk id="4" creationId="{CF715576-2CDA-4FF6-5D10-024E3CEC89EB}"/>
          </ac:spMkLst>
        </pc:spChg>
      </pc:sldChg>
      <pc:sldChg chg="modSp">
        <pc:chgData name="Foster,Ashley M" userId="S::amfoster@ufl.edu::38d9acb7-e7da-44cb-b3a8-4968cb7caf92" providerId="AD" clId="Web-{46E580E2-E794-7A01-3E6D-362FCDB4EC0A}" dt="2025-11-30T20:15:28.333" v="13" actId="20577"/>
        <pc:sldMkLst>
          <pc:docMk/>
          <pc:sldMk cId="2579681782" sldId="258"/>
        </pc:sldMkLst>
        <pc:spChg chg="mod">
          <ac:chgData name="Foster,Ashley M" userId="S::amfoster@ufl.edu::38d9acb7-e7da-44cb-b3a8-4968cb7caf92" providerId="AD" clId="Web-{46E580E2-E794-7A01-3E6D-362FCDB4EC0A}" dt="2025-11-30T20:15:28.333" v="13" actId="20577"/>
          <ac:spMkLst>
            <pc:docMk/>
            <pc:sldMk cId="2579681782" sldId="258"/>
            <ac:spMk id="21" creationId="{026F714F-E239-4031-2EAC-339462CD83DF}"/>
          </ac:spMkLst>
        </pc:spChg>
      </pc:sldChg>
      <pc:sldChg chg="modSp">
        <pc:chgData name="Foster,Ashley M" userId="S::amfoster@ufl.edu::38d9acb7-e7da-44cb-b3a8-4968cb7caf92" providerId="AD" clId="Web-{46E580E2-E794-7A01-3E6D-362FCDB4EC0A}" dt="2025-11-30T20:17:48.566" v="48" actId="1076"/>
        <pc:sldMkLst>
          <pc:docMk/>
          <pc:sldMk cId="3075554633" sldId="259"/>
        </pc:sldMkLst>
        <pc:spChg chg="mod">
          <ac:chgData name="Foster,Ashley M" userId="S::amfoster@ufl.edu::38d9acb7-e7da-44cb-b3a8-4968cb7caf92" providerId="AD" clId="Web-{46E580E2-E794-7A01-3E6D-362FCDB4EC0A}" dt="2025-11-30T20:17:48.566" v="48" actId="1076"/>
          <ac:spMkLst>
            <pc:docMk/>
            <pc:sldMk cId="3075554633" sldId="259"/>
            <ac:spMk id="19" creationId="{8F55A00E-9922-321C-7CBC-703200739483}"/>
          </ac:spMkLst>
        </pc:spChg>
        <pc:spChg chg="mod">
          <ac:chgData name="Foster,Ashley M" userId="S::amfoster@ufl.edu::38d9acb7-e7da-44cb-b3a8-4968cb7caf92" providerId="AD" clId="Web-{46E580E2-E794-7A01-3E6D-362FCDB4EC0A}" dt="2025-11-30T20:17:46.301" v="47" actId="1076"/>
          <ac:spMkLst>
            <pc:docMk/>
            <pc:sldMk cId="3075554633" sldId="259"/>
            <ac:spMk id="22" creationId="{4915EDBD-427B-BFB3-0CEC-F3C16CE5EAD3}"/>
          </ac:spMkLst>
        </pc:spChg>
      </pc:sldChg>
      <pc:sldChg chg="addSp delSp modSp">
        <pc:chgData name="Foster,Ashley M" userId="S::amfoster@ufl.edu::38d9acb7-e7da-44cb-b3a8-4968cb7caf92" providerId="AD" clId="Web-{46E580E2-E794-7A01-3E6D-362FCDB4EC0A}" dt="2025-11-30T22:09:08.660" v="1014" actId="1076"/>
        <pc:sldMkLst>
          <pc:docMk/>
          <pc:sldMk cId="1474119739" sldId="261"/>
        </pc:sldMkLst>
        <pc:spChg chg="del mod">
          <ac:chgData name="Foster,Ashley M" userId="S::amfoster@ufl.edu::38d9acb7-e7da-44cb-b3a8-4968cb7caf92" providerId="AD" clId="Web-{46E580E2-E794-7A01-3E6D-362FCDB4EC0A}" dt="2025-11-30T22:07:51.176" v="958"/>
          <ac:spMkLst>
            <pc:docMk/>
            <pc:sldMk cId="1474119739" sldId="261"/>
            <ac:spMk id="3" creationId="{43128229-6AE5-4C56-772A-76904AB19D4F}"/>
          </ac:spMkLst>
        </pc:spChg>
        <pc:spChg chg="add mod">
          <ac:chgData name="Foster,Ashley M" userId="S::amfoster@ufl.edu::38d9acb7-e7da-44cb-b3a8-4968cb7caf92" providerId="AD" clId="Web-{46E580E2-E794-7A01-3E6D-362FCDB4EC0A}" dt="2025-11-30T22:08:58.035" v="1008" actId="1076"/>
          <ac:spMkLst>
            <pc:docMk/>
            <pc:sldMk cId="1474119739" sldId="261"/>
            <ac:spMk id="6" creationId="{994B4643-1076-23F7-01FB-114159E0130B}"/>
          </ac:spMkLst>
        </pc:spChg>
        <pc:spChg chg="add del mod">
          <ac:chgData name="Foster,Ashley M" userId="S::amfoster@ufl.edu::38d9acb7-e7da-44cb-b3a8-4968cb7caf92" providerId="AD" clId="Web-{46E580E2-E794-7A01-3E6D-362FCDB4EC0A}" dt="2025-11-30T22:03:27.692" v="861"/>
          <ac:spMkLst>
            <pc:docMk/>
            <pc:sldMk cId="1474119739" sldId="261"/>
            <ac:spMk id="7" creationId="{BFE6369C-053D-B6BA-A3DB-B13803BEF29C}"/>
          </ac:spMkLst>
        </pc:spChg>
        <pc:spChg chg="add del">
          <ac:chgData name="Foster,Ashley M" userId="S::amfoster@ufl.edu::38d9acb7-e7da-44cb-b3a8-4968cb7caf92" providerId="AD" clId="Web-{46E580E2-E794-7A01-3E6D-362FCDB4EC0A}" dt="2025-11-30T22:03:33.098" v="864"/>
          <ac:spMkLst>
            <pc:docMk/>
            <pc:sldMk cId="1474119739" sldId="261"/>
            <ac:spMk id="8" creationId="{E6715518-59B4-D7BB-7C1B-350988DA7E77}"/>
          </ac:spMkLst>
        </pc:spChg>
        <pc:spChg chg="add del">
          <ac:chgData name="Foster,Ashley M" userId="S::amfoster@ufl.edu::38d9acb7-e7da-44cb-b3a8-4968cb7caf92" providerId="AD" clId="Web-{46E580E2-E794-7A01-3E6D-362FCDB4EC0A}" dt="2025-11-30T22:03:33.098" v="863"/>
          <ac:spMkLst>
            <pc:docMk/>
            <pc:sldMk cId="1474119739" sldId="261"/>
            <ac:spMk id="9" creationId="{5399BB75-DD2B-799D-5C26-C436AD3874DB}"/>
          </ac:spMkLst>
        </pc:spChg>
        <pc:spChg chg="add mod">
          <ac:chgData name="Foster,Ashley M" userId="S::amfoster@ufl.edu::38d9acb7-e7da-44cb-b3a8-4968cb7caf92" providerId="AD" clId="Web-{46E580E2-E794-7A01-3E6D-362FCDB4EC0A}" dt="2025-11-30T22:09:08.644" v="1012" actId="1076"/>
          <ac:spMkLst>
            <pc:docMk/>
            <pc:sldMk cId="1474119739" sldId="261"/>
            <ac:spMk id="10" creationId="{DA36D1D9-0238-1B7E-4706-5DCCE5E85C5B}"/>
          </ac:spMkLst>
        </pc:spChg>
        <pc:spChg chg="add mod">
          <ac:chgData name="Foster,Ashley M" userId="S::amfoster@ufl.edu::38d9acb7-e7da-44cb-b3a8-4968cb7caf92" providerId="AD" clId="Web-{46E580E2-E794-7A01-3E6D-362FCDB4EC0A}" dt="2025-11-30T22:08:58.050" v="1009" actId="1076"/>
          <ac:spMkLst>
            <pc:docMk/>
            <pc:sldMk cId="1474119739" sldId="261"/>
            <ac:spMk id="11" creationId="{B6492AFB-73FB-981B-826B-90466CBA9AA1}"/>
          </ac:spMkLst>
        </pc:spChg>
        <pc:spChg chg="add mod">
          <ac:chgData name="Foster,Ashley M" userId="S::amfoster@ufl.edu::38d9acb7-e7da-44cb-b3a8-4968cb7caf92" providerId="AD" clId="Web-{46E580E2-E794-7A01-3E6D-362FCDB4EC0A}" dt="2025-11-30T22:09:08.660" v="1013" actId="1076"/>
          <ac:spMkLst>
            <pc:docMk/>
            <pc:sldMk cId="1474119739" sldId="261"/>
            <ac:spMk id="12" creationId="{BE44677D-7397-04EF-6672-18DBD7F045EF}"/>
          </ac:spMkLst>
        </pc:spChg>
        <pc:spChg chg="add del mod">
          <ac:chgData name="Foster,Ashley M" userId="S::amfoster@ufl.edu::38d9acb7-e7da-44cb-b3a8-4968cb7caf92" providerId="AD" clId="Web-{46E580E2-E794-7A01-3E6D-362FCDB4EC0A}" dt="2025-11-30T22:07:57.535" v="959"/>
          <ac:spMkLst>
            <pc:docMk/>
            <pc:sldMk cId="1474119739" sldId="261"/>
            <ac:spMk id="14" creationId="{DF950207-D507-AA93-7FD5-6195A96254C0}"/>
          </ac:spMkLst>
        </pc:spChg>
        <pc:spChg chg="add mod">
          <ac:chgData name="Foster,Ashley M" userId="S::amfoster@ufl.edu::38d9acb7-e7da-44cb-b3a8-4968cb7caf92" providerId="AD" clId="Web-{46E580E2-E794-7A01-3E6D-362FCDB4EC0A}" dt="2025-11-30T22:08:58.050" v="1010" actId="1076"/>
          <ac:spMkLst>
            <pc:docMk/>
            <pc:sldMk cId="1474119739" sldId="261"/>
            <ac:spMk id="15" creationId="{55117CE5-5F72-11FA-F1E4-6413EF5B44AC}"/>
          </ac:spMkLst>
        </pc:spChg>
        <pc:spChg chg="add mod">
          <ac:chgData name="Foster,Ashley M" userId="S::amfoster@ufl.edu::38d9acb7-e7da-44cb-b3a8-4968cb7caf92" providerId="AD" clId="Web-{46E580E2-E794-7A01-3E6D-362FCDB4EC0A}" dt="2025-11-30T22:09:08.660" v="1014" actId="1076"/>
          <ac:spMkLst>
            <pc:docMk/>
            <pc:sldMk cId="1474119739" sldId="261"/>
            <ac:spMk id="16" creationId="{44FF2CBC-06E0-959A-5A71-137339F1A8C4}"/>
          </ac:spMkLst>
        </pc:spChg>
        <pc:picChg chg="mod modCrop">
          <ac:chgData name="Foster,Ashley M" userId="S::amfoster@ufl.edu::38d9acb7-e7da-44cb-b3a8-4968cb7caf92" providerId="AD" clId="Web-{46E580E2-E794-7A01-3E6D-362FCDB4EC0A}" dt="2025-11-30T22:09:08.628" v="1011" actId="1076"/>
          <ac:picMkLst>
            <pc:docMk/>
            <pc:sldMk cId="1474119739" sldId="261"/>
            <ac:picMk id="4" creationId="{07A206A6-759C-D27D-BC46-88AE61A3D805}"/>
          </ac:picMkLst>
        </pc:picChg>
        <pc:picChg chg="add mod modCrop">
          <ac:chgData name="Foster,Ashley M" userId="S::amfoster@ufl.edu::38d9acb7-e7da-44cb-b3a8-4968cb7caf92" providerId="AD" clId="Web-{46E580E2-E794-7A01-3E6D-362FCDB4EC0A}" dt="2025-11-30T22:08:58.019" v="1007" actId="1076"/>
          <ac:picMkLst>
            <pc:docMk/>
            <pc:sldMk cId="1474119739" sldId="261"/>
            <ac:picMk id="5" creationId="{EDEB3161-30D7-167D-C8C7-8EF9E911B976}"/>
          </ac:picMkLst>
        </pc:picChg>
      </pc:sldChg>
      <pc:sldChg chg="addSp modSp">
        <pc:chgData name="Foster,Ashley M" userId="S::amfoster@ufl.edu::38d9acb7-e7da-44cb-b3a8-4968cb7caf92" providerId="AD" clId="Web-{46E580E2-E794-7A01-3E6D-362FCDB4EC0A}" dt="2025-11-30T22:09:53.175" v="1036" actId="1076"/>
        <pc:sldMkLst>
          <pc:docMk/>
          <pc:sldMk cId="2793538795" sldId="262"/>
        </pc:sldMkLst>
        <pc:spChg chg="mod">
          <ac:chgData name="Foster,Ashley M" userId="S::amfoster@ufl.edu::38d9acb7-e7da-44cb-b3a8-4968cb7caf92" providerId="AD" clId="Web-{46E580E2-E794-7A01-3E6D-362FCDB4EC0A}" dt="2025-11-30T22:09:49.644" v="1035" actId="20577"/>
          <ac:spMkLst>
            <pc:docMk/>
            <pc:sldMk cId="2793538795" sldId="262"/>
            <ac:spMk id="3" creationId="{69C2B92A-8D74-C4C5-2F42-925021F2BDCF}"/>
          </ac:spMkLst>
        </pc:spChg>
        <pc:picChg chg="add mod">
          <ac:chgData name="Foster,Ashley M" userId="S::amfoster@ufl.edu::38d9acb7-e7da-44cb-b3a8-4968cb7caf92" providerId="AD" clId="Web-{46E580E2-E794-7A01-3E6D-362FCDB4EC0A}" dt="2025-11-30T22:09:53.175" v="1036" actId="1076"/>
          <ac:picMkLst>
            <pc:docMk/>
            <pc:sldMk cId="2793538795" sldId="262"/>
            <ac:picMk id="4" creationId="{C5451221-E2E7-42F7-EE67-370E53610E46}"/>
          </ac:picMkLst>
        </pc:picChg>
      </pc:sldChg>
      <pc:sldChg chg="addSp modSp">
        <pc:chgData name="Foster,Ashley M" userId="S::amfoster@ufl.edu::38d9acb7-e7da-44cb-b3a8-4968cb7caf92" providerId="AD" clId="Web-{46E580E2-E794-7A01-3E6D-362FCDB4EC0A}" dt="2025-11-30T22:01:33.099" v="841" actId="14100"/>
        <pc:sldMkLst>
          <pc:docMk/>
          <pc:sldMk cId="3824819632" sldId="263"/>
        </pc:sldMkLst>
        <pc:spChg chg="mod">
          <ac:chgData name="Foster,Ashley M" userId="S::amfoster@ufl.edu::38d9acb7-e7da-44cb-b3a8-4968cb7caf92" providerId="AD" clId="Web-{46E580E2-E794-7A01-3E6D-362FCDB4EC0A}" dt="2025-11-30T21:57:39.428" v="806" actId="20577"/>
          <ac:spMkLst>
            <pc:docMk/>
            <pc:sldMk cId="3824819632" sldId="263"/>
            <ac:spMk id="3" creationId="{C3B68B5A-5253-DE63-FBEA-FD59DB1B3011}"/>
          </ac:spMkLst>
        </pc:spChg>
        <pc:spChg chg="add mod">
          <ac:chgData name="Foster,Ashley M" userId="S::amfoster@ufl.edu::38d9acb7-e7da-44cb-b3a8-4968cb7caf92" providerId="AD" clId="Web-{46E580E2-E794-7A01-3E6D-362FCDB4EC0A}" dt="2025-11-30T22:00:34.443" v="826" actId="1076"/>
          <ac:spMkLst>
            <pc:docMk/>
            <pc:sldMk cId="3824819632" sldId="263"/>
            <ac:spMk id="8" creationId="{D35E14BF-E8AA-38A2-D7E2-06D69C0F78F6}"/>
          </ac:spMkLst>
        </pc:spChg>
        <pc:spChg chg="add mod">
          <ac:chgData name="Foster,Ashley M" userId="S::amfoster@ufl.edu::38d9acb7-e7da-44cb-b3a8-4968cb7caf92" providerId="AD" clId="Web-{46E580E2-E794-7A01-3E6D-362FCDB4EC0A}" dt="2025-11-30T22:00:47.865" v="829" actId="14100"/>
          <ac:spMkLst>
            <pc:docMk/>
            <pc:sldMk cId="3824819632" sldId="263"/>
            <ac:spMk id="9" creationId="{C19835BC-8698-46FA-892A-44F7779146B1}"/>
          </ac:spMkLst>
        </pc:spChg>
        <pc:spChg chg="add mod">
          <ac:chgData name="Foster,Ashley M" userId="S::amfoster@ufl.edu::38d9acb7-e7da-44cb-b3a8-4968cb7caf92" providerId="AD" clId="Web-{46E580E2-E794-7A01-3E6D-362FCDB4EC0A}" dt="2025-11-30T22:01:08.786" v="833"/>
          <ac:spMkLst>
            <pc:docMk/>
            <pc:sldMk cId="3824819632" sldId="263"/>
            <ac:spMk id="10" creationId="{86AC7F7E-8D69-ECFE-B18C-196BF0FE8879}"/>
          </ac:spMkLst>
        </pc:spChg>
        <pc:spChg chg="add mod">
          <ac:chgData name="Foster,Ashley M" userId="S::amfoster@ufl.edu::38d9acb7-e7da-44cb-b3a8-4968cb7caf92" providerId="AD" clId="Web-{46E580E2-E794-7A01-3E6D-362FCDB4EC0A}" dt="2025-11-30T22:01:16.067" v="835" actId="1076"/>
          <ac:spMkLst>
            <pc:docMk/>
            <pc:sldMk cId="3824819632" sldId="263"/>
            <ac:spMk id="11" creationId="{1403C560-9765-AF29-CC01-2C7D6C9EBF3B}"/>
          </ac:spMkLst>
        </pc:spChg>
        <pc:spChg chg="add mod">
          <ac:chgData name="Foster,Ashley M" userId="S::amfoster@ufl.edu::38d9acb7-e7da-44cb-b3a8-4968cb7caf92" providerId="AD" clId="Web-{46E580E2-E794-7A01-3E6D-362FCDB4EC0A}" dt="2025-11-30T22:01:25.911" v="838" actId="14100"/>
          <ac:spMkLst>
            <pc:docMk/>
            <pc:sldMk cId="3824819632" sldId="263"/>
            <ac:spMk id="12" creationId="{C5373AE3-BB32-D0E7-8ABC-B4BBCE22FD89}"/>
          </ac:spMkLst>
        </pc:spChg>
        <pc:spChg chg="add mod">
          <ac:chgData name="Foster,Ashley M" userId="S::amfoster@ufl.edu::38d9acb7-e7da-44cb-b3a8-4968cb7caf92" providerId="AD" clId="Web-{46E580E2-E794-7A01-3E6D-362FCDB4EC0A}" dt="2025-11-30T22:01:33.099" v="841" actId="14100"/>
          <ac:spMkLst>
            <pc:docMk/>
            <pc:sldMk cId="3824819632" sldId="263"/>
            <ac:spMk id="13" creationId="{08E6ACC1-2DA6-317B-9288-51BFA78F3A55}"/>
          </ac:spMkLst>
        </pc:spChg>
        <pc:picChg chg="add mod">
          <ac:chgData name="Foster,Ashley M" userId="S::amfoster@ufl.edu::38d9acb7-e7da-44cb-b3a8-4968cb7caf92" providerId="AD" clId="Web-{46E580E2-E794-7A01-3E6D-362FCDB4EC0A}" dt="2025-11-30T21:57:45.741" v="808" actId="1076"/>
          <ac:picMkLst>
            <pc:docMk/>
            <pc:sldMk cId="3824819632" sldId="263"/>
            <ac:picMk id="4" creationId="{3400CB24-0BC7-C850-5B15-62F69D00BA06}"/>
          </ac:picMkLst>
        </pc:picChg>
        <pc:picChg chg="add mod">
          <ac:chgData name="Foster,Ashley M" userId="S::amfoster@ufl.edu::38d9acb7-e7da-44cb-b3a8-4968cb7caf92" providerId="AD" clId="Web-{46E580E2-E794-7A01-3E6D-362FCDB4EC0A}" dt="2025-11-30T21:58:19.912" v="811" actId="14100"/>
          <ac:picMkLst>
            <pc:docMk/>
            <pc:sldMk cId="3824819632" sldId="263"/>
            <ac:picMk id="5" creationId="{BDFAB4A8-C3C3-102F-4DFF-54161A21DF21}"/>
          </ac:picMkLst>
        </pc:picChg>
        <pc:picChg chg="add mod">
          <ac:chgData name="Foster,Ashley M" userId="S::amfoster@ufl.edu::38d9acb7-e7da-44cb-b3a8-4968cb7caf92" providerId="AD" clId="Web-{46E580E2-E794-7A01-3E6D-362FCDB4EC0A}" dt="2025-11-30T21:59:02.490" v="815" actId="14100"/>
          <ac:picMkLst>
            <pc:docMk/>
            <pc:sldMk cId="3824819632" sldId="263"/>
            <ac:picMk id="6" creationId="{E5D2154F-5ED5-B0DE-B298-99333B6B5D85}"/>
          </ac:picMkLst>
        </pc:picChg>
        <pc:picChg chg="add mod">
          <ac:chgData name="Foster,Ashley M" userId="S::amfoster@ufl.edu::38d9acb7-e7da-44cb-b3a8-4968cb7caf92" providerId="AD" clId="Web-{46E580E2-E794-7A01-3E6D-362FCDB4EC0A}" dt="2025-11-30T21:59:41.459" v="819" actId="14100"/>
          <ac:picMkLst>
            <pc:docMk/>
            <pc:sldMk cId="3824819632" sldId="263"/>
            <ac:picMk id="7" creationId="{4121F15F-F561-FDBD-3563-3F9E15B363C2}"/>
          </ac:picMkLst>
        </pc:picChg>
      </pc:sldChg>
      <pc:sldChg chg="del">
        <pc:chgData name="Foster,Ashley M" userId="S::amfoster@ufl.edu::38d9acb7-e7da-44cb-b3a8-4968cb7caf92" providerId="AD" clId="Web-{46E580E2-E794-7A01-3E6D-362FCDB4EC0A}" dt="2025-11-30T21:42:15.903" v="540"/>
        <pc:sldMkLst>
          <pc:docMk/>
          <pc:sldMk cId="3297434272" sldId="264"/>
        </pc:sldMkLst>
      </pc:sldChg>
      <pc:sldChg chg="addSp delSp modSp">
        <pc:chgData name="Foster,Ashley M" userId="S::amfoster@ufl.edu::38d9acb7-e7da-44cb-b3a8-4968cb7caf92" providerId="AD" clId="Web-{46E580E2-E794-7A01-3E6D-362FCDB4EC0A}" dt="2025-11-30T22:12:13.006" v="1072" actId="1076"/>
        <pc:sldMkLst>
          <pc:docMk/>
          <pc:sldMk cId="3966092238" sldId="266"/>
        </pc:sldMkLst>
        <pc:spChg chg="mod">
          <ac:chgData name="Foster,Ashley M" userId="S::amfoster@ufl.edu::38d9acb7-e7da-44cb-b3a8-4968cb7caf92" providerId="AD" clId="Web-{46E580E2-E794-7A01-3E6D-362FCDB4EC0A}" dt="2025-11-30T22:11:55.335" v="1058" actId="20577"/>
          <ac:spMkLst>
            <pc:docMk/>
            <pc:sldMk cId="3966092238" sldId="266"/>
            <ac:spMk id="3" creationId="{6EBBDA9B-1EDE-4B15-3115-48C3D9D395B3}"/>
          </ac:spMkLst>
        </pc:spChg>
        <pc:spChg chg="add del">
          <ac:chgData name="Foster,Ashley M" userId="S::amfoster@ufl.edu::38d9acb7-e7da-44cb-b3a8-4968cb7caf92" providerId="AD" clId="Web-{46E580E2-E794-7A01-3E6D-362FCDB4EC0A}" dt="2025-11-30T22:11:25.239" v="1043"/>
          <ac:spMkLst>
            <pc:docMk/>
            <pc:sldMk cId="3966092238" sldId="266"/>
            <ac:spMk id="15" creationId="{23E259E6-DEFF-663B-A724-4F81E69DD763}"/>
          </ac:spMkLst>
        </pc:spChg>
        <pc:spChg chg="add mod">
          <ac:chgData name="Foster,Ashley M" userId="S::amfoster@ufl.edu::38d9acb7-e7da-44cb-b3a8-4968cb7caf92" providerId="AD" clId="Web-{46E580E2-E794-7A01-3E6D-362FCDB4EC0A}" dt="2025-11-30T22:12:12.991" v="1071" actId="1076"/>
          <ac:spMkLst>
            <pc:docMk/>
            <pc:sldMk cId="3966092238" sldId="266"/>
            <ac:spMk id="27" creationId="{F51EE508-C29E-C23F-E8AE-632FAF47864A}"/>
          </ac:spMkLst>
        </pc:spChg>
        <pc:spChg chg="add mod">
          <ac:chgData name="Foster,Ashley M" userId="S::amfoster@ufl.edu::38d9acb7-e7da-44cb-b3a8-4968cb7caf92" providerId="AD" clId="Web-{46E580E2-E794-7A01-3E6D-362FCDB4EC0A}" dt="2025-11-30T22:12:13.006" v="1072" actId="1076"/>
          <ac:spMkLst>
            <pc:docMk/>
            <pc:sldMk cId="3966092238" sldId="266"/>
            <ac:spMk id="29" creationId="{533F27ED-4CE7-DEF3-01DB-D0B9D8C24D53}"/>
          </ac:spMkLst>
        </pc:spChg>
        <pc:picChg chg="add del">
          <ac:chgData name="Foster,Ashley M" userId="S::amfoster@ufl.edu::38d9acb7-e7da-44cb-b3a8-4968cb7caf92" providerId="AD" clId="Web-{46E580E2-E794-7A01-3E6D-362FCDB4EC0A}" dt="2025-11-30T22:11:25.239" v="1048"/>
          <ac:picMkLst>
            <pc:docMk/>
            <pc:sldMk cId="3966092238" sldId="266"/>
            <ac:picMk id="5" creationId="{AF11CD62-CF21-5021-C166-5B1A9277C0FC}"/>
          </ac:picMkLst>
        </pc:picChg>
        <pc:picChg chg="add del">
          <ac:chgData name="Foster,Ashley M" userId="S::amfoster@ufl.edu::38d9acb7-e7da-44cb-b3a8-4968cb7caf92" providerId="AD" clId="Web-{46E580E2-E794-7A01-3E6D-362FCDB4EC0A}" dt="2025-11-30T22:11:25.239" v="1047"/>
          <ac:picMkLst>
            <pc:docMk/>
            <pc:sldMk cId="3966092238" sldId="266"/>
            <ac:picMk id="7" creationId="{7EBFECA5-6A60-ACA6-8189-EDBA7AA14840}"/>
          </ac:picMkLst>
        </pc:picChg>
        <pc:picChg chg="add del">
          <ac:chgData name="Foster,Ashley M" userId="S::amfoster@ufl.edu::38d9acb7-e7da-44cb-b3a8-4968cb7caf92" providerId="AD" clId="Web-{46E580E2-E794-7A01-3E6D-362FCDB4EC0A}" dt="2025-11-30T22:11:25.239" v="1046"/>
          <ac:picMkLst>
            <pc:docMk/>
            <pc:sldMk cId="3966092238" sldId="266"/>
            <ac:picMk id="9" creationId="{40DE2560-7FF4-CF78-6E23-1E3FE6216678}"/>
          </ac:picMkLst>
        </pc:picChg>
        <pc:picChg chg="add del">
          <ac:chgData name="Foster,Ashley M" userId="S::amfoster@ufl.edu::38d9acb7-e7da-44cb-b3a8-4968cb7caf92" providerId="AD" clId="Web-{46E580E2-E794-7A01-3E6D-362FCDB4EC0A}" dt="2025-11-30T22:11:25.239" v="1045"/>
          <ac:picMkLst>
            <pc:docMk/>
            <pc:sldMk cId="3966092238" sldId="266"/>
            <ac:picMk id="11" creationId="{17F483B5-8820-7281-CC61-7F4300D2CB62}"/>
          </ac:picMkLst>
        </pc:picChg>
        <pc:picChg chg="add del">
          <ac:chgData name="Foster,Ashley M" userId="S::amfoster@ufl.edu::38d9acb7-e7da-44cb-b3a8-4968cb7caf92" providerId="AD" clId="Web-{46E580E2-E794-7A01-3E6D-362FCDB4EC0A}" dt="2025-11-30T22:11:25.239" v="1044"/>
          <ac:picMkLst>
            <pc:docMk/>
            <pc:sldMk cId="3966092238" sldId="266"/>
            <ac:picMk id="13" creationId="{1A9B3609-C7FA-7DC3-5FCB-425B3BB68910}"/>
          </ac:picMkLst>
        </pc:picChg>
        <pc:picChg chg="add mod">
          <ac:chgData name="Foster,Ashley M" userId="S::amfoster@ufl.edu::38d9acb7-e7da-44cb-b3a8-4968cb7caf92" providerId="AD" clId="Web-{46E580E2-E794-7A01-3E6D-362FCDB4EC0A}" dt="2025-11-30T22:12:12.944" v="1066" actId="1076"/>
          <ac:picMkLst>
            <pc:docMk/>
            <pc:sldMk cId="3966092238" sldId="266"/>
            <ac:picMk id="17" creationId="{CEB69816-5AE1-43B7-A4BD-156BF72928C9}"/>
          </ac:picMkLst>
        </pc:picChg>
        <pc:picChg chg="add mod">
          <ac:chgData name="Foster,Ashley M" userId="S::amfoster@ufl.edu::38d9acb7-e7da-44cb-b3a8-4968cb7caf92" providerId="AD" clId="Web-{46E580E2-E794-7A01-3E6D-362FCDB4EC0A}" dt="2025-11-30T22:12:12.944" v="1067" actId="1076"/>
          <ac:picMkLst>
            <pc:docMk/>
            <pc:sldMk cId="3966092238" sldId="266"/>
            <ac:picMk id="19" creationId="{3C0F6A31-7809-6873-E532-9814482BE115}"/>
          </ac:picMkLst>
        </pc:picChg>
        <pc:picChg chg="add mod">
          <ac:chgData name="Foster,Ashley M" userId="S::amfoster@ufl.edu::38d9acb7-e7da-44cb-b3a8-4968cb7caf92" providerId="AD" clId="Web-{46E580E2-E794-7A01-3E6D-362FCDB4EC0A}" dt="2025-11-30T22:12:12.959" v="1068" actId="1076"/>
          <ac:picMkLst>
            <pc:docMk/>
            <pc:sldMk cId="3966092238" sldId="266"/>
            <ac:picMk id="21" creationId="{0CAB02DD-E208-1F03-0740-E70EBB7D4F3D}"/>
          </ac:picMkLst>
        </pc:picChg>
        <pc:picChg chg="add mod">
          <ac:chgData name="Foster,Ashley M" userId="S::amfoster@ufl.edu::38d9acb7-e7da-44cb-b3a8-4968cb7caf92" providerId="AD" clId="Web-{46E580E2-E794-7A01-3E6D-362FCDB4EC0A}" dt="2025-11-30T22:12:12.975" v="1069" actId="1076"/>
          <ac:picMkLst>
            <pc:docMk/>
            <pc:sldMk cId="3966092238" sldId="266"/>
            <ac:picMk id="23" creationId="{C0DF65E0-AE7B-9236-F201-5FC13526DE3C}"/>
          </ac:picMkLst>
        </pc:picChg>
        <pc:picChg chg="add mod">
          <ac:chgData name="Foster,Ashley M" userId="S::amfoster@ufl.edu::38d9acb7-e7da-44cb-b3a8-4968cb7caf92" providerId="AD" clId="Web-{46E580E2-E794-7A01-3E6D-362FCDB4EC0A}" dt="2025-11-30T22:12:12.991" v="1070" actId="1076"/>
          <ac:picMkLst>
            <pc:docMk/>
            <pc:sldMk cId="3966092238" sldId="266"/>
            <ac:picMk id="25" creationId="{29A50A72-FBA8-55E9-DCCB-8CB449803A80}"/>
          </ac:picMkLst>
        </pc:picChg>
      </pc:sldChg>
      <pc:sldChg chg="addSp delSp">
        <pc:chgData name="Foster,Ashley M" userId="S::amfoster@ufl.edu::38d9acb7-e7da-44cb-b3a8-4968cb7caf92" providerId="AD" clId="Web-{46E580E2-E794-7A01-3E6D-362FCDB4EC0A}" dt="2025-11-30T22:02:57.145" v="851"/>
        <pc:sldMkLst>
          <pc:docMk/>
          <pc:sldMk cId="2759252574" sldId="269"/>
        </pc:sldMkLst>
        <pc:spChg chg="add del">
          <ac:chgData name="Foster,Ashley M" userId="S::amfoster@ufl.edu::38d9acb7-e7da-44cb-b3a8-4968cb7caf92" providerId="AD" clId="Web-{46E580E2-E794-7A01-3E6D-362FCDB4EC0A}" dt="2025-11-30T22:02:57.145" v="851"/>
          <ac:spMkLst>
            <pc:docMk/>
            <pc:sldMk cId="2759252574" sldId="269"/>
            <ac:spMk id="5" creationId="{994B4643-1076-23F7-01FB-114159E0130B}"/>
          </ac:spMkLst>
        </pc:spChg>
        <pc:spChg chg="add del">
          <ac:chgData name="Foster,Ashley M" userId="S::amfoster@ufl.edu::38d9acb7-e7da-44cb-b3a8-4968cb7caf92" providerId="AD" clId="Web-{46E580E2-E794-7A01-3E6D-362FCDB4EC0A}" dt="2025-11-30T22:02:57.145" v="850"/>
          <ac:spMkLst>
            <pc:docMk/>
            <pc:sldMk cId="2759252574" sldId="269"/>
            <ac:spMk id="7" creationId="{BFE6369C-053D-B6BA-A3DB-B13803BEF29C}"/>
          </ac:spMkLst>
        </pc:spChg>
      </pc:sldChg>
      <pc:sldChg chg="modSp">
        <pc:chgData name="Foster,Ashley M" userId="S::amfoster@ufl.edu::38d9acb7-e7da-44cb-b3a8-4968cb7caf92" providerId="AD" clId="Web-{46E580E2-E794-7A01-3E6D-362FCDB4EC0A}" dt="2025-11-30T20:16:53.160" v="31" actId="20577"/>
        <pc:sldMkLst>
          <pc:docMk/>
          <pc:sldMk cId="1123690644" sldId="270"/>
        </pc:sldMkLst>
        <pc:spChg chg="mod">
          <ac:chgData name="Foster,Ashley M" userId="S::amfoster@ufl.edu::38d9acb7-e7da-44cb-b3a8-4968cb7caf92" providerId="AD" clId="Web-{46E580E2-E794-7A01-3E6D-362FCDB4EC0A}" dt="2025-11-30T20:16:53.160" v="31" actId="20577"/>
          <ac:spMkLst>
            <pc:docMk/>
            <pc:sldMk cId="1123690644" sldId="270"/>
            <ac:spMk id="5" creationId="{2A8B8AC7-66B6-8592-D8C7-F2CD3CE89FE3}"/>
          </ac:spMkLst>
        </pc:spChg>
      </pc:sldChg>
      <pc:sldChg chg="modSp">
        <pc:chgData name="Foster,Ashley M" userId="S::amfoster@ufl.edu::38d9acb7-e7da-44cb-b3a8-4968cb7caf92" providerId="AD" clId="Web-{46E580E2-E794-7A01-3E6D-362FCDB4EC0A}" dt="2025-11-30T20:40:07.470" v="266" actId="1076"/>
        <pc:sldMkLst>
          <pc:docMk/>
          <pc:sldMk cId="2951724219" sldId="271"/>
        </pc:sldMkLst>
        <pc:picChg chg="mod">
          <ac:chgData name="Foster,Ashley M" userId="S::amfoster@ufl.edu::38d9acb7-e7da-44cb-b3a8-4968cb7caf92" providerId="AD" clId="Web-{46E580E2-E794-7A01-3E6D-362FCDB4EC0A}" dt="2025-11-30T20:40:07.470" v="266" actId="1076"/>
          <ac:picMkLst>
            <pc:docMk/>
            <pc:sldMk cId="2951724219" sldId="271"/>
            <ac:picMk id="4" creationId="{3542B18C-D87A-1E9E-124A-0922C3919A35}"/>
          </ac:picMkLst>
        </pc:picChg>
      </pc:sldChg>
      <pc:sldChg chg="modSp">
        <pc:chgData name="Foster,Ashley M" userId="S::amfoster@ufl.edu::38d9acb7-e7da-44cb-b3a8-4968cb7caf92" providerId="AD" clId="Web-{46E580E2-E794-7A01-3E6D-362FCDB4EC0A}" dt="2025-11-30T20:21:10.268" v="50" actId="1076"/>
        <pc:sldMkLst>
          <pc:docMk/>
          <pc:sldMk cId="123515765" sldId="272"/>
        </pc:sldMkLst>
        <pc:spChg chg="mod">
          <ac:chgData name="Foster,Ashley M" userId="S::amfoster@ufl.edu::38d9acb7-e7da-44cb-b3a8-4968cb7caf92" providerId="AD" clId="Web-{46E580E2-E794-7A01-3E6D-362FCDB4EC0A}" dt="2025-11-30T20:21:10.268" v="50" actId="1076"/>
          <ac:spMkLst>
            <pc:docMk/>
            <pc:sldMk cId="123515765" sldId="272"/>
            <ac:spMk id="9" creationId="{0E667B0F-5FEA-11BE-3545-AD2B152E2B3B}"/>
          </ac:spMkLst>
        </pc:spChg>
        <pc:picChg chg="mod">
          <ac:chgData name="Foster,Ashley M" userId="S::amfoster@ufl.edu::38d9acb7-e7da-44cb-b3a8-4968cb7caf92" providerId="AD" clId="Web-{46E580E2-E794-7A01-3E6D-362FCDB4EC0A}" dt="2025-11-30T20:21:05.893" v="49" actId="1076"/>
          <ac:picMkLst>
            <pc:docMk/>
            <pc:sldMk cId="123515765" sldId="272"/>
            <ac:picMk id="8" creationId="{2A087272-5444-F16C-4D17-CC16556A4E2A}"/>
          </ac:picMkLst>
        </pc:picChg>
      </pc:sldChg>
      <pc:sldChg chg="addSp delSp modSp mod modClrScheme chgLayout">
        <pc:chgData name="Foster,Ashley M" userId="S::amfoster@ufl.edu::38d9acb7-e7da-44cb-b3a8-4968cb7caf92" providerId="AD" clId="Web-{46E580E2-E794-7A01-3E6D-362FCDB4EC0A}" dt="2025-11-30T21:36:12.251" v="539" actId="1076"/>
        <pc:sldMkLst>
          <pc:docMk/>
          <pc:sldMk cId="2764285774" sldId="273"/>
        </pc:sldMkLst>
        <pc:spChg chg="mod ord">
          <ac:chgData name="Foster,Ashley M" userId="S::amfoster@ufl.edu::38d9acb7-e7da-44cb-b3a8-4968cb7caf92" providerId="AD" clId="Web-{46E580E2-E794-7A01-3E6D-362FCDB4EC0A}" dt="2025-11-30T21:23:50.004" v="372"/>
          <ac:spMkLst>
            <pc:docMk/>
            <pc:sldMk cId="2764285774" sldId="273"/>
            <ac:spMk id="2" creationId="{0424818E-155C-DE97-9C44-4BBCD6868B26}"/>
          </ac:spMkLst>
        </pc:spChg>
        <pc:spChg chg="del mod">
          <ac:chgData name="Foster,Ashley M" userId="S::amfoster@ufl.edu::38d9acb7-e7da-44cb-b3a8-4968cb7caf92" providerId="AD" clId="Web-{46E580E2-E794-7A01-3E6D-362FCDB4EC0A}" dt="2025-11-30T21:20:17.179" v="349"/>
          <ac:spMkLst>
            <pc:docMk/>
            <pc:sldMk cId="2764285774" sldId="273"/>
            <ac:spMk id="3" creationId="{F1C5424E-F09F-8D1D-B5B7-1298012D1464}"/>
          </ac:spMkLst>
        </pc:spChg>
        <pc:spChg chg="add mod ord">
          <ac:chgData name="Foster,Ashley M" userId="S::amfoster@ufl.edu::38d9acb7-e7da-44cb-b3a8-4968cb7caf92" providerId="AD" clId="Web-{46E580E2-E794-7A01-3E6D-362FCDB4EC0A}" dt="2025-11-30T21:35:50.767" v="533" actId="20577"/>
          <ac:spMkLst>
            <pc:docMk/>
            <pc:sldMk cId="2764285774" sldId="273"/>
            <ac:spMk id="9" creationId="{5C88A976-1868-7378-1E65-E36E9C7B31D5}"/>
          </ac:spMkLst>
        </pc:spChg>
        <pc:picChg chg="add del mod">
          <ac:chgData name="Foster,Ashley M" userId="S::amfoster@ufl.edu::38d9acb7-e7da-44cb-b3a8-4968cb7caf92" providerId="AD" clId="Web-{46E580E2-E794-7A01-3E6D-362FCDB4EC0A}" dt="2025-11-30T21:36:12.236" v="538" actId="1076"/>
          <ac:picMkLst>
            <pc:docMk/>
            <pc:sldMk cId="2764285774" sldId="273"/>
            <ac:picMk id="4" creationId="{78C8E032-BC49-0FD8-5F05-0B4E5A9A1D6F}"/>
          </ac:picMkLst>
        </pc:picChg>
        <pc:picChg chg="add del mod">
          <ac:chgData name="Foster,Ashley M" userId="S::amfoster@ufl.edu::38d9acb7-e7da-44cb-b3a8-4968cb7caf92" providerId="AD" clId="Web-{46E580E2-E794-7A01-3E6D-362FCDB4EC0A}" dt="2025-11-30T21:01:37.773" v="288"/>
          <ac:picMkLst>
            <pc:docMk/>
            <pc:sldMk cId="2764285774" sldId="273"/>
            <ac:picMk id="5" creationId="{2A79DD69-B6E3-4DAB-9AB7-6473E15E29E7}"/>
          </ac:picMkLst>
        </pc:picChg>
        <pc:picChg chg="add del mod">
          <ac:chgData name="Foster,Ashley M" userId="S::amfoster@ufl.edu::38d9acb7-e7da-44cb-b3a8-4968cb7caf92" providerId="AD" clId="Web-{46E580E2-E794-7A01-3E6D-362FCDB4EC0A}" dt="2025-11-30T21:23:29.926" v="368"/>
          <ac:picMkLst>
            <pc:docMk/>
            <pc:sldMk cId="2764285774" sldId="273"/>
            <ac:picMk id="6" creationId="{042615E7-FD75-9D3C-7BD7-41C36090F036}"/>
          </ac:picMkLst>
        </pc:picChg>
        <pc:picChg chg="add del mod">
          <ac:chgData name="Foster,Ashley M" userId="S::amfoster@ufl.edu::38d9acb7-e7da-44cb-b3a8-4968cb7caf92" providerId="AD" clId="Web-{46E580E2-E794-7A01-3E6D-362FCDB4EC0A}" dt="2025-11-30T21:24:24.613" v="399"/>
          <ac:picMkLst>
            <pc:docMk/>
            <pc:sldMk cId="2764285774" sldId="273"/>
            <ac:picMk id="7" creationId="{A6FC2767-7A20-F60A-48E2-FFBB98C1667D}"/>
          </ac:picMkLst>
        </pc:picChg>
        <pc:picChg chg="add del mod">
          <ac:chgData name="Foster,Ashley M" userId="S::amfoster@ufl.edu::38d9acb7-e7da-44cb-b3a8-4968cb7caf92" providerId="AD" clId="Web-{46E580E2-E794-7A01-3E6D-362FCDB4EC0A}" dt="2025-11-30T21:23:29.926" v="367"/>
          <ac:picMkLst>
            <pc:docMk/>
            <pc:sldMk cId="2764285774" sldId="273"/>
            <ac:picMk id="8" creationId="{53A26048-F7FF-182A-DC8A-7AE75DC36397}"/>
          </ac:picMkLst>
        </pc:picChg>
        <pc:picChg chg="add mod">
          <ac:chgData name="Foster,Ashley M" userId="S::amfoster@ufl.edu::38d9acb7-e7da-44cb-b3a8-4968cb7caf92" providerId="AD" clId="Web-{46E580E2-E794-7A01-3E6D-362FCDB4EC0A}" dt="2025-11-30T21:36:12.251" v="539" actId="1076"/>
          <ac:picMkLst>
            <pc:docMk/>
            <pc:sldMk cId="2764285774" sldId="273"/>
            <ac:picMk id="10" creationId="{F1EFF7BA-1F6D-58F4-76D1-1A67B8E62F0A}"/>
          </ac:picMkLst>
        </pc:picChg>
      </pc:sldChg>
      <pc:sldChg chg="addSp delSp modSp mod modClrScheme chgLayout">
        <pc:chgData name="Foster,Ashley M" userId="S::amfoster@ufl.edu::38d9acb7-e7da-44cb-b3a8-4968cb7caf92" providerId="AD" clId="Web-{46E580E2-E794-7A01-3E6D-362FCDB4EC0A}" dt="2025-11-30T21:55:30.320" v="706" actId="1076"/>
        <pc:sldMkLst>
          <pc:docMk/>
          <pc:sldMk cId="4015709181" sldId="274"/>
        </pc:sldMkLst>
        <pc:spChg chg="mod ord">
          <ac:chgData name="Foster,Ashley M" userId="S::amfoster@ufl.edu::38d9acb7-e7da-44cb-b3a8-4968cb7caf92" providerId="AD" clId="Web-{46E580E2-E794-7A01-3E6D-362FCDB4EC0A}" dt="2025-11-30T21:53:56.103" v="644"/>
          <ac:spMkLst>
            <pc:docMk/>
            <pc:sldMk cId="4015709181" sldId="274"/>
            <ac:spMk id="2" creationId="{99DA4B40-60A4-7F6A-B3AC-B352862F0F80}"/>
          </ac:spMkLst>
        </pc:spChg>
        <pc:spChg chg="del">
          <ac:chgData name="Foster,Ashley M" userId="S::amfoster@ufl.edu::38d9acb7-e7da-44cb-b3a8-4968cb7caf92" providerId="AD" clId="Web-{46E580E2-E794-7A01-3E6D-362FCDB4EC0A}" dt="2025-11-30T21:02:09.929" v="297"/>
          <ac:spMkLst>
            <pc:docMk/>
            <pc:sldMk cId="4015709181" sldId="274"/>
            <ac:spMk id="3" creationId="{B6433436-CE8E-9D09-C562-2BE598CB70B5}"/>
          </ac:spMkLst>
        </pc:spChg>
        <pc:spChg chg="add mod">
          <ac:chgData name="Foster,Ashley M" userId="S::amfoster@ufl.edu::38d9acb7-e7da-44cb-b3a8-4968cb7caf92" providerId="AD" clId="Web-{46E580E2-E794-7A01-3E6D-362FCDB4EC0A}" dt="2025-11-30T21:53:28.416" v="639" actId="1076"/>
          <ac:spMkLst>
            <pc:docMk/>
            <pc:sldMk cId="4015709181" sldId="274"/>
            <ac:spMk id="11" creationId="{8C28A011-40C1-687C-F73A-F16BB6BA3C9C}"/>
          </ac:spMkLst>
        </pc:spChg>
        <pc:spChg chg="add mod">
          <ac:chgData name="Foster,Ashley M" userId="S::amfoster@ufl.edu::38d9acb7-e7da-44cb-b3a8-4968cb7caf92" providerId="AD" clId="Web-{46E580E2-E794-7A01-3E6D-362FCDB4EC0A}" dt="2025-11-30T21:53:28.432" v="640" actId="1076"/>
          <ac:spMkLst>
            <pc:docMk/>
            <pc:sldMk cId="4015709181" sldId="274"/>
            <ac:spMk id="13" creationId="{E96F48A8-8712-F921-7E4E-7BF011DC8F0A}"/>
          </ac:spMkLst>
        </pc:spChg>
        <pc:spChg chg="add mod">
          <ac:chgData name="Foster,Ashley M" userId="S::amfoster@ufl.edu::38d9acb7-e7da-44cb-b3a8-4968cb7caf92" providerId="AD" clId="Web-{46E580E2-E794-7A01-3E6D-362FCDB4EC0A}" dt="2025-11-30T21:53:28.432" v="641" actId="1076"/>
          <ac:spMkLst>
            <pc:docMk/>
            <pc:sldMk cId="4015709181" sldId="274"/>
            <ac:spMk id="14" creationId="{CD592CEE-38B9-D600-14B6-8CC9EE5F79B3}"/>
          </ac:spMkLst>
        </pc:spChg>
        <pc:spChg chg="add mod">
          <ac:chgData name="Foster,Ashley M" userId="S::amfoster@ufl.edu::38d9acb7-e7da-44cb-b3a8-4968cb7caf92" providerId="AD" clId="Web-{46E580E2-E794-7A01-3E6D-362FCDB4EC0A}" dt="2025-11-30T21:53:28.447" v="642" actId="1076"/>
          <ac:spMkLst>
            <pc:docMk/>
            <pc:sldMk cId="4015709181" sldId="274"/>
            <ac:spMk id="15" creationId="{83B34BAE-99FD-3354-9D63-7498DDC5FAB0}"/>
          </ac:spMkLst>
        </pc:spChg>
        <pc:spChg chg="add del">
          <ac:chgData name="Foster,Ashley M" userId="S::amfoster@ufl.edu::38d9acb7-e7da-44cb-b3a8-4968cb7caf92" providerId="AD" clId="Web-{46E580E2-E794-7A01-3E6D-362FCDB4EC0A}" dt="2025-11-30T21:54:06.994" v="646"/>
          <ac:spMkLst>
            <pc:docMk/>
            <pc:sldMk cId="4015709181" sldId="274"/>
            <ac:spMk id="16" creationId="{1C055FA2-9B25-AAC5-77B7-1789776F3E90}"/>
          </ac:spMkLst>
        </pc:spChg>
        <pc:spChg chg="add mod">
          <ac:chgData name="Foster,Ashley M" userId="S::amfoster@ufl.edu::38d9acb7-e7da-44cb-b3a8-4968cb7caf92" providerId="AD" clId="Web-{46E580E2-E794-7A01-3E6D-362FCDB4EC0A}" dt="2025-11-30T21:55:30.320" v="706" actId="1076"/>
          <ac:spMkLst>
            <pc:docMk/>
            <pc:sldMk cId="4015709181" sldId="274"/>
            <ac:spMk id="18" creationId="{09A6B3C4-17F6-ED8D-A969-BC0C2ECD7855}"/>
          </ac:spMkLst>
        </pc:spChg>
        <pc:picChg chg="add mod ord">
          <ac:chgData name="Foster,Ashley M" userId="S::amfoster@ufl.edu::38d9acb7-e7da-44cb-b3a8-4968cb7caf92" providerId="AD" clId="Web-{46E580E2-E794-7A01-3E6D-362FCDB4EC0A}" dt="2025-11-30T21:53:56.103" v="644"/>
          <ac:picMkLst>
            <pc:docMk/>
            <pc:sldMk cId="4015709181" sldId="274"/>
            <ac:picMk id="4" creationId="{17FD4BD9-DDAA-57F6-4CE9-7EA79FEC3386}"/>
          </ac:picMkLst>
        </pc:picChg>
        <pc:picChg chg="add mod">
          <ac:chgData name="Foster,Ashley M" userId="S::amfoster@ufl.edu::38d9acb7-e7da-44cb-b3a8-4968cb7caf92" providerId="AD" clId="Web-{46E580E2-E794-7A01-3E6D-362FCDB4EC0A}" dt="2025-11-30T21:53:28.369" v="635" actId="1076"/>
          <ac:picMkLst>
            <pc:docMk/>
            <pc:sldMk cId="4015709181" sldId="274"/>
            <ac:picMk id="5" creationId="{D5E821DB-9D13-EEC4-0F87-C40A53588D9D}"/>
          </ac:picMkLst>
        </pc:picChg>
        <pc:picChg chg="add del mod">
          <ac:chgData name="Foster,Ashley M" userId="S::amfoster@ufl.edu::38d9acb7-e7da-44cb-b3a8-4968cb7caf92" providerId="AD" clId="Web-{46E580E2-E794-7A01-3E6D-362FCDB4EC0A}" dt="2025-11-30T21:42:23.856" v="541"/>
          <ac:picMkLst>
            <pc:docMk/>
            <pc:sldMk cId="4015709181" sldId="274"/>
            <ac:picMk id="6" creationId="{A3DBBA62-48FB-FD27-AA36-D1AC243A8C3F}"/>
          </ac:picMkLst>
        </pc:picChg>
        <pc:picChg chg="add mod">
          <ac:chgData name="Foster,Ashley M" userId="S::amfoster@ufl.edu::38d9acb7-e7da-44cb-b3a8-4968cb7caf92" providerId="AD" clId="Web-{46E580E2-E794-7A01-3E6D-362FCDB4EC0A}" dt="2025-11-30T21:53:28.385" v="636" actId="1076"/>
          <ac:picMkLst>
            <pc:docMk/>
            <pc:sldMk cId="4015709181" sldId="274"/>
            <ac:picMk id="7" creationId="{08131194-5BC2-3864-69E0-3D1C0A18D02D}"/>
          </ac:picMkLst>
        </pc:picChg>
        <pc:picChg chg="add mod">
          <ac:chgData name="Foster,Ashley M" userId="S::amfoster@ufl.edu::38d9acb7-e7da-44cb-b3a8-4968cb7caf92" providerId="AD" clId="Web-{46E580E2-E794-7A01-3E6D-362FCDB4EC0A}" dt="2025-11-30T21:53:28.401" v="637" actId="1076"/>
          <ac:picMkLst>
            <pc:docMk/>
            <pc:sldMk cId="4015709181" sldId="274"/>
            <ac:picMk id="8" creationId="{62EF409B-588E-6DB4-1077-F14452A53039}"/>
          </ac:picMkLst>
        </pc:picChg>
        <pc:cxnChg chg="add mod">
          <ac:chgData name="Foster,Ashley M" userId="S::amfoster@ufl.edu::38d9acb7-e7da-44cb-b3a8-4968cb7caf92" providerId="AD" clId="Web-{46E580E2-E794-7A01-3E6D-362FCDB4EC0A}" dt="2025-11-30T21:53:28.416" v="638" actId="1076"/>
          <ac:cxnSpMkLst>
            <pc:docMk/>
            <pc:sldMk cId="4015709181" sldId="274"/>
            <ac:cxnSpMk id="9" creationId="{4F743515-18DF-82C3-5EE9-6C76FDE6BE04}"/>
          </ac:cxnSpMkLst>
        </pc:cxnChg>
      </pc:sldChg>
      <pc:sldChg chg="addSp delSp modSp">
        <pc:chgData name="Foster,Ashley M" userId="S::amfoster@ufl.edu::38d9acb7-e7da-44cb-b3a8-4968cb7caf92" providerId="AD" clId="Web-{46E580E2-E794-7A01-3E6D-362FCDB4EC0A}" dt="2025-11-30T20:39:47.985" v="265"/>
        <pc:sldMkLst>
          <pc:docMk/>
          <pc:sldMk cId="93433515" sldId="275"/>
        </pc:sldMkLst>
        <pc:spChg chg="del">
          <ac:chgData name="Foster,Ashley M" userId="S::amfoster@ufl.edu::38d9acb7-e7da-44cb-b3a8-4968cb7caf92" providerId="AD" clId="Web-{46E580E2-E794-7A01-3E6D-362FCDB4EC0A}" dt="2025-11-30T20:31:17.109" v="129"/>
          <ac:spMkLst>
            <pc:docMk/>
            <pc:sldMk cId="93433515" sldId="275"/>
            <ac:spMk id="3" creationId="{5479DA6E-926C-1A2E-26DD-E2DE21374FF8}"/>
          </ac:spMkLst>
        </pc:spChg>
        <pc:spChg chg="add mod">
          <ac:chgData name="Foster,Ashley M" userId="S::amfoster@ufl.edu::38d9acb7-e7da-44cb-b3a8-4968cb7caf92" providerId="AD" clId="Web-{46E580E2-E794-7A01-3E6D-362FCDB4EC0A}" dt="2025-11-30T20:38:36.126" v="233" actId="1076"/>
          <ac:spMkLst>
            <pc:docMk/>
            <pc:sldMk cId="93433515" sldId="275"/>
            <ac:spMk id="9" creationId="{9F4C3FC1-CA6F-DA9B-74A8-FF8DE10661A4}"/>
          </ac:spMkLst>
        </pc:spChg>
        <pc:spChg chg="add mod">
          <ac:chgData name="Foster,Ashley M" userId="S::amfoster@ufl.edu::38d9acb7-e7da-44cb-b3a8-4968cb7caf92" providerId="AD" clId="Web-{46E580E2-E794-7A01-3E6D-362FCDB4EC0A}" dt="2025-11-30T20:38:39.626" v="234" actId="1076"/>
          <ac:spMkLst>
            <pc:docMk/>
            <pc:sldMk cId="93433515" sldId="275"/>
            <ac:spMk id="10" creationId="{850C8D7C-3A6E-FC7C-BBED-0C067426524D}"/>
          </ac:spMkLst>
        </pc:spChg>
        <pc:picChg chg="add mod ord">
          <ac:chgData name="Foster,Ashley M" userId="S::amfoster@ufl.edu::38d9acb7-e7da-44cb-b3a8-4968cb7caf92" providerId="AD" clId="Web-{46E580E2-E794-7A01-3E6D-362FCDB4EC0A}" dt="2025-11-30T20:39:45.439" v="264" actId="1076"/>
          <ac:picMkLst>
            <pc:docMk/>
            <pc:sldMk cId="93433515" sldId="275"/>
            <ac:picMk id="4" creationId="{DD9C8BF3-9C75-3385-E7C2-99DB8D9EF4B9}"/>
          </ac:picMkLst>
        </pc:picChg>
        <pc:picChg chg="add mod">
          <ac:chgData name="Foster,Ashley M" userId="S::amfoster@ufl.edu::38d9acb7-e7da-44cb-b3a8-4968cb7caf92" providerId="AD" clId="Web-{46E580E2-E794-7A01-3E6D-362FCDB4EC0A}" dt="2025-11-30T20:39:45.439" v="263" actId="1076"/>
          <ac:picMkLst>
            <pc:docMk/>
            <pc:sldMk cId="93433515" sldId="275"/>
            <ac:picMk id="5" creationId="{A80CFFAA-3912-D9F2-F003-568683180D33}"/>
          </ac:picMkLst>
        </pc:picChg>
        <pc:picChg chg="add mod">
          <ac:chgData name="Foster,Ashley M" userId="S::amfoster@ufl.edu::38d9acb7-e7da-44cb-b3a8-4968cb7caf92" providerId="AD" clId="Web-{46E580E2-E794-7A01-3E6D-362FCDB4EC0A}" dt="2025-11-30T20:39:45.439" v="262" actId="1076"/>
          <ac:picMkLst>
            <pc:docMk/>
            <pc:sldMk cId="93433515" sldId="275"/>
            <ac:picMk id="6" creationId="{7C114A41-404F-82A1-0BCB-0DF6365845AB}"/>
          </ac:picMkLst>
        </pc:picChg>
        <pc:picChg chg="add mod">
          <ac:chgData name="Foster,Ashley M" userId="S::amfoster@ufl.edu::38d9acb7-e7da-44cb-b3a8-4968cb7caf92" providerId="AD" clId="Web-{46E580E2-E794-7A01-3E6D-362FCDB4EC0A}" dt="2025-11-30T20:39:45.439" v="261" actId="1076"/>
          <ac:picMkLst>
            <pc:docMk/>
            <pc:sldMk cId="93433515" sldId="275"/>
            <ac:picMk id="7" creationId="{156E5511-42CE-116D-C45C-4B2BEF9C62E7}"/>
          </ac:picMkLst>
        </pc:picChg>
        <pc:picChg chg="add del mod">
          <ac:chgData name="Foster,Ashley M" userId="S::amfoster@ufl.edu::38d9acb7-e7da-44cb-b3a8-4968cb7caf92" providerId="AD" clId="Web-{46E580E2-E794-7A01-3E6D-362FCDB4EC0A}" dt="2025-11-30T20:39:47.985" v="265"/>
          <ac:picMkLst>
            <pc:docMk/>
            <pc:sldMk cId="93433515" sldId="275"/>
            <ac:picMk id="11" creationId="{DA3E25B2-C584-49AE-C457-240D3A4917F5}"/>
          </ac:picMkLst>
        </pc:picChg>
        <pc:cxnChg chg="add mod">
          <ac:chgData name="Foster,Ashley M" userId="S::amfoster@ufl.edu::38d9acb7-e7da-44cb-b3a8-4968cb7caf92" providerId="AD" clId="Web-{46E580E2-E794-7A01-3E6D-362FCDB4EC0A}" dt="2025-11-30T20:34:05.639" v="178" actId="14100"/>
          <ac:cxnSpMkLst>
            <pc:docMk/>
            <pc:sldMk cId="93433515" sldId="275"/>
            <ac:cxnSpMk id="8" creationId="{DBE58DB8-E75C-E8D0-2346-E3F6EEC199E7}"/>
          </ac:cxnSpMkLst>
        </pc:cxnChg>
      </pc:sldChg>
    </pc:docChg>
  </pc:docChgLst>
  <pc:docChgLst>
    <pc:chgData name="Meyer, Mary E." userId="e762f4c3-389a-4cdc-a8b1-c6a73680abba" providerId="ADAL" clId="{FC7106DC-C3E6-4CFF-A322-9E7520A493B0}"/>
    <pc:docChg chg="undo custSel addSld modSld sldOrd">
      <pc:chgData name="Meyer, Mary E." userId="e762f4c3-389a-4cdc-a8b1-c6a73680abba" providerId="ADAL" clId="{FC7106DC-C3E6-4CFF-A322-9E7520A493B0}" dt="2025-11-20T17:12:29.827" v="1561" actId="1035"/>
      <pc:docMkLst>
        <pc:docMk/>
      </pc:docMkLst>
      <pc:sldChg chg="modSp mod">
        <pc:chgData name="Meyer, Mary E." userId="e762f4c3-389a-4cdc-a8b1-c6a73680abba" providerId="ADAL" clId="{FC7106DC-C3E6-4CFF-A322-9E7520A493B0}" dt="2025-11-20T16:19:58.062" v="47" actId="20577"/>
        <pc:sldMkLst>
          <pc:docMk/>
          <pc:sldMk cId="378333720" sldId="256"/>
        </pc:sldMkLst>
        <pc:spChg chg="mod">
          <ac:chgData name="Meyer, Mary E." userId="e762f4c3-389a-4cdc-a8b1-c6a73680abba" providerId="ADAL" clId="{FC7106DC-C3E6-4CFF-A322-9E7520A493B0}" dt="2025-11-20T16:19:43.275" v="6" actId="20577"/>
          <ac:spMkLst>
            <pc:docMk/>
            <pc:sldMk cId="378333720" sldId="256"/>
            <ac:spMk id="2" creationId="{8F5790A0-B196-F50E-5D72-5D1ED360A032}"/>
          </ac:spMkLst>
        </pc:spChg>
        <pc:spChg chg="mod">
          <ac:chgData name="Meyer, Mary E." userId="e762f4c3-389a-4cdc-a8b1-c6a73680abba" providerId="ADAL" clId="{FC7106DC-C3E6-4CFF-A322-9E7520A493B0}" dt="2025-11-20T16:19:48.729" v="8" actId="20577"/>
          <ac:spMkLst>
            <pc:docMk/>
            <pc:sldMk cId="378333720" sldId="256"/>
            <ac:spMk id="3" creationId="{4DBF5B3A-7828-24BE-710E-BF6CD5D5BF38}"/>
          </ac:spMkLst>
        </pc:spChg>
        <pc:spChg chg="mod">
          <ac:chgData name="Meyer, Mary E." userId="e762f4c3-389a-4cdc-a8b1-c6a73680abba" providerId="ADAL" clId="{FC7106DC-C3E6-4CFF-A322-9E7520A493B0}" dt="2025-11-20T16:19:58.062" v="47" actId="20577"/>
          <ac:spMkLst>
            <pc:docMk/>
            <pc:sldMk cId="378333720" sldId="256"/>
            <ac:spMk id="4" creationId="{CF715576-2CDA-4FF6-5D10-024E3CEC89EB}"/>
          </ac:spMkLst>
        </pc:spChg>
      </pc:sldChg>
      <pc:sldChg chg="addSp delSp modSp new mod modClrScheme chgLayout">
        <pc:chgData name="Meyer, Mary E." userId="e762f4c3-389a-4cdc-a8b1-c6a73680abba" providerId="ADAL" clId="{FC7106DC-C3E6-4CFF-A322-9E7520A493B0}" dt="2025-11-20T16:59:06.904" v="906" actId="1076"/>
        <pc:sldMkLst>
          <pc:docMk/>
          <pc:sldMk cId="135915073" sldId="257"/>
        </pc:sldMkLst>
        <pc:spChg chg="add mod ord">
          <ac:chgData name="Meyer, Mary E." userId="e762f4c3-389a-4cdc-a8b1-c6a73680abba" providerId="ADAL" clId="{FC7106DC-C3E6-4CFF-A322-9E7520A493B0}" dt="2025-11-20T16:20:14.987" v="65" actId="20577"/>
          <ac:spMkLst>
            <pc:docMk/>
            <pc:sldMk cId="135915073" sldId="257"/>
            <ac:spMk id="5" creationId="{D52895CE-41D0-4BEF-7300-30ACF2E0BCE1}"/>
          </ac:spMkLst>
        </pc:spChg>
        <pc:spChg chg="add mod">
          <ac:chgData name="Meyer, Mary E." userId="e762f4c3-389a-4cdc-a8b1-c6a73680abba" providerId="ADAL" clId="{FC7106DC-C3E6-4CFF-A322-9E7520A493B0}" dt="2025-11-20T16:59:01.853" v="904" actId="14100"/>
          <ac:spMkLst>
            <pc:docMk/>
            <pc:sldMk cId="135915073" sldId="257"/>
            <ac:spMk id="9" creationId="{5C0366A3-B9FB-3330-2CF0-DADA49E985BA}"/>
          </ac:spMkLst>
        </pc:spChg>
        <pc:spChg chg="add mod">
          <ac:chgData name="Meyer, Mary E." userId="e762f4c3-389a-4cdc-a8b1-c6a73680abba" providerId="ADAL" clId="{FC7106DC-C3E6-4CFF-A322-9E7520A493B0}" dt="2025-11-20T16:59:06.904" v="906" actId="1076"/>
          <ac:spMkLst>
            <pc:docMk/>
            <pc:sldMk cId="135915073" sldId="257"/>
            <ac:spMk id="12" creationId="{08D5B06A-7318-831B-E49E-F7E81EBE9D66}"/>
          </ac:spMkLst>
        </pc:spChg>
        <pc:spChg chg="add mod">
          <ac:chgData name="Meyer, Mary E." userId="e762f4c3-389a-4cdc-a8b1-c6a73680abba" providerId="ADAL" clId="{FC7106DC-C3E6-4CFF-A322-9E7520A493B0}" dt="2025-11-20T16:59:01.853" v="904" actId="14100"/>
          <ac:spMkLst>
            <pc:docMk/>
            <pc:sldMk cId="135915073" sldId="257"/>
            <ac:spMk id="15" creationId="{2C129349-15A1-61AD-BD89-D15FF4A00A48}"/>
          </ac:spMkLst>
        </pc:spChg>
        <pc:spChg chg="add mod">
          <ac:chgData name="Meyer, Mary E." userId="e762f4c3-389a-4cdc-a8b1-c6a73680abba" providerId="ADAL" clId="{FC7106DC-C3E6-4CFF-A322-9E7520A493B0}" dt="2025-11-20T16:59:01.853" v="904" actId="14100"/>
          <ac:spMkLst>
            <pc:docMk/>
            <pc:sldMk cId="135915073" sldId="257"/>
            <ac:spMk id="18" creationId="{A1C44DAF-1CCC-50EC-CAB7-7B5A1193E991}"/>
          </ac:spMkLst>
        </pc:spChg>
        <pc:spChg chg="add mod">
          <ac:chgData name="Meyer, Mary E." userId="e762f4c3-389a-4cdc-a8b1-c6a73680abba" providerId="ADAL" clId="{FC7106DC-C3E6-4CFF-A322-9E7520A493B0}" dt="2025-11-20T16:29:48.691" v="284" actId="1582"/>
          <ac:spMkLst>
            <pc:docMk/>
            <pc:sldMk cId="135915073" sldId="257"/>
            <ac:spMk id="19" creationId="{BE83FADA-A202-02CD-2914-292F9A63BDC7}"/>
          </ac:spMkLst>
        </pc:spChg>
        <pc:spChg chg="add mod">
          <ac:chgData name="Meyer, Mary E." userId="e762f4c3-389a-4cdc-a8b1-c6a73680abba" providerId="ADAL" clId="{FC7106DC-C3E6-4CFF-A322-9E7520A493B0}" dt="2025-11-20T16:29:52.226" v="286" actId="1076"/>
          <ac:spMkLst>
            <pc:docMk/>
            <pc:sldMk cId="135915073" sldId="257"/>
            <ac:spMk id="20" creationId="{159DBC6E-58B2-BE50-47BF-C71420383D0E}"/>
          </ac:spMkLst>
        </pc:spChg>
        <pc:spChg chg="add mod">
          <ac:chgData name="Meyer, Mary E." userId="e762f4c3-389a-4cdc-a8b1-c6a73680abba" providerId="ADAL" clId="{FC7106DC-C3E6-4CFF-A322-9E7520A493B0}" dt="2025-11-20T16:29:56.697" v="288" actId="1076"/>
          <ac:spMkLst>
            <pc:docMk/>
            <pc:sldMk cId="135915073" sldId="257"/>
            <ac:spMk id="21" creationId="{3E28B124-DEA5-9212-0E32-A1082D1B11ED}"/>
          </ac:spMkLst>
        </pc:spChg>
        <pc:spChg chg="add mod">
          <ac:chgData name="Meyer, Mary E." userId="e762f4c3-389a-4cdc-a8b1-c6a73680abba" providerId="ADAL" clId="{FC7106DC-C3E6-4CFF-A322-9E7520A493B0}" dt="2025-11-20T16:30:25.286" v="293" actId="207"/>
          <ac:spMkLst>
            <pc:docMk/>
            <pc:sldMk cId="135915073" sldId="257"/>
            <ac:spMk id="22" creationId="{3E20A287-722E-C2F7-BF2A-A5390C59EBF2}"/>
          </ac:spMkLst>
        </pc:spChg>
        <pc:spChg chg="add mod">
          <ac:chgData name="Meyer, Mary E." userId="e762f4c3-389a-4cdc-a8b1-c6a73680abba" providerId="ADAL" clId="{FC7106DC-C3E6-4CFF-A322-9E7520A493B0}" dt="2025-11-20T16:31:37.058" v="459" actId="1076"/>
          <ac:spMkLst>
            <pc:docMk/>
            <pc:sldMk cId="135915073" sldId="257"/>
            <ac:spMk id="23" creationId="{3F381E69-4EBE-5569-7957-B147B65AF598}"/>
          </ac:spMkLst>
        </pc:spChg>
        <pc:picChg chg="add mod">
          <ac:chgData name="Meyer, Mary E." userId="e762f4c3-389a-4cdc-a8b1-c6a73680abba" providerId="ADAL" clId="{FC7106DC-C3E6-4CFF-A322-9E7520A493B0}" dt="2025-11-20T16:29:20.392" v="280" actId="12789"/>
          <ac:picMkLst>
            <pc:docMk/>
            <pc:sldMk cId="135915073" sldId="257"/>
            <ac:picMk id="8" creationId="{EDF18244-F6E5-B3D9-E684-6DABADEEB45F}"/>
          </ac:picMkLst>
        </pc:picChg>
        <pc:picChg chg="add mod">
          <ac:chgData name="Meyer, Mary E." userId="e762f4c3-389a-4cdc-a8b1-c6a73680abba" providerId="ADAL" clId="{FC7106DC-C3E6-4CFF-A322-9E7520A493B0}" dt="2025-11-20T16:29:20.392" v="280" actId="12789"/>
          <ac:picMkLst>
            <pc:docMk/>
            <pc:sldMk cId="135915073" sldId="257"/>
            <ac:picMk id="11" creationId="{675AA925-CEB2-3B47-C6A6-283AF03CD83F}"/>
          </ac:picMkLst>
        </pc:picChg>
        <pc:picChg chg="add mod">
          <ac:chgData name="Meyer, Mary E." userId="e762f4c3-389a-4cdc-a8b1-c6a73680abba" providerId="ADAL" clId="{FC7106DC-C3E6-4CFF-A322-9E7520A493B0}" dt="2025-11-20T16:29:20.392" v="280" actId="12789"/>
          <ac:picMkLst>
            <pc:docMk/>
            <pc:sldMk cId="135915073" sldId="257"/>
            <ac:picMk id="14" creationId="{678714AC-9628-549A-01BA-17A89A332CDC}"/>
          </ac:picMkLst>
        </pc:picChg>
        <pc:picChg chg="add mod">
          <ac:chgData name="Meyer, Mary E." userId="e762f4c3-389a-4cdc-a8b1-c6a73680abba" providerId="ADAL" clId="{FC7106DC-C3E6-4CFF-A322-9E7520A493B0}" dt="2025-11-20T16:29:20.392" v="280" actId="12789"/>
          <ac:picMkLst>
            <pc:docMk/>
            <pc:sldMk cId="135915073" sldId="257"/>
            <ac:picMk id="17" creationId="{338A2F35-88B4-7942-A2ED-BBB3A0FBC165}"/>
          </ac:picMkLst>
        </pc:picChg>
      </pc:sldChg>
      <pc:sldChg chg="addSp delSp modSp new mod">
        <pc:chgData name="Meyer, Mary E." userId="e762f4c3-389a-4cdc-a8b1-c6a73680abba" providerId="ADAL" clId="{FC7106DC-C3E6-4CFF-A322-9E7520A493B0}" dt="2025-11-20T17:00:37.755" v="1068" actId="1076"/>
        <pc:sldMkLst>
          <pc:docMk/>
          <pc:sldMk cId="2579681782" sldId="258"/>
        </pc:sldMkLst>
        <pc:spChg chg="mod">
          <ac:chgData name="Meyer, Mary E." userId="e762f4c3-389a-4cdc-a8b1-c6a73680abba" providerId="ADAL" clId="{FC7106DC-C3E6-4CFF-A322-9E7520A493B0}" dt="2025-11-20T16:20:26.543" v="76" actId="20577"/>
          <ac:spMkLst>
            <pc:docMk/>
            <pc:sldMk cId="2579681782" sldId="258"/>
            <ac:spMk id="2" creationId="{16D9F037-B961-32C6-59F3-3FFB9EA4BFAE}"/>
          </ac:spMkLst>
        </pc:spChg>
        <pc:spChg chg="add mod">
          <ac:chgData name="Meyer, Mary E." userId="e762f4c3-389a-4cdc-a8b1-c6a73680abba" providerId="ADAL" clId="{FC7106DC-C3E6-4CFF-A322-9E7520A493B0}" dt="2025-11-20T16:58:40.751" v="898" actId="1076"/>
          <ac:spMkLst>
            <pc:docMk/>
            <pc:sldMk cId="2579681782" sldId="258"/>
            <ac:spMk id="12" creationId="{E6069040-C843-1479-D006-5BC22B3EC12D}"/>
          </ac:spMkLst>
        </pc:spChg>
        <pc:spChg chg="add mod">
          <ac:chgData name="Meyer, Mary E." userId="e762f4c3-389a-4cdc-a8b1-c6a73680abba" providerId="ADAL" clId="{FC7106DC-C3E6-4CFF-A322-9E7520A493B0}" dt="2025-11-20T16:58:45.720" v="899" actId="1076"/>
          <ac:spMkLst>
            <pc:docMk/>
            <pc:sldMk cId="2579681782" sldId="258"/>
            <ac:spMk id="13" creationId="{587E9476-4C72-5AEF-90BF-1A69A941E704}"/>
          </ac:spMkLst>
        </pc:spChg>
        <pc:spChg chg="add mod">
          <ac:chgData name="Meyer, Mary E." userId="e762f4c3-389a-4cdc-a8b1-c6a73680abba" providerId="ADAL" clId="{FC7106DC-C3E6-4CFF-A322-9E7520A493B0}" dt="2025-11-20T16:59:23.407" v="942" actId="1076"/>
          <ac:spMkLst>
            <pc:docMk/>
            <pc:sldMk cId="2579681782" sldId="258"/>
            <ac:spMk id="17" creationId="{B2AF0C57-81CA-FCBB-2C9C-D958F69BCEA7}"/>
          </ac:spMkLst>
        </pc:spChg>
        <pc:spChg chg="add mod">
          <ac:chgData name="Meyer, Mary E." userId="e762f4c3-389a-4cdc-a8b1-c6a73680abba" providerId="ADAL" clId="{FC7106DC-C3E6-4CFF-A322-9E7520A493B0}" dt="2025-11-20T16:59:29.945" v="960" actId="20577"/>
          <ac:spMkLst>
            <pc:docMk/>
            <pc:sldMk cId="2579681782" sldId="258"/>
            <ac:spMk id="18" creationId="{E13AD444-87AD-E39F-A801-ABCAF84E29B4}"/>
          </ac:spMkLst>
        </pc:spChg>
        <pc:spChg chg="add mod">
          <ac:chgData name="Meyer, Mary E." userId="e762f4c3-389a-4cdc-a8b1-c6a73680abba" providerId="ADAL" clId="{FC7106DC-C3E6-4CFF-A322-9E7520A493B0}" dt="2025-11-20T16:59:40.282" v="976" actId="1076"/>
          <ac:spMkLst>
            <pc:docMk/>
            <pc:sldMk cId="2579681782" sldId="258"/>
            <ac:spMk id="19" creationId="{D4AA2948-6EBC-A36C-A0E7-FF41DD5ACDD5}"/>
          </ac:spMkLst>
        </pc:spChg>
        <pc:spChg chg="add mod">
          <ac:chgData name="Meyer, Mary E." userId="e762f4c3-389a-4cdc-a8b1-c6a73680abba" providerId="ADAL" clId="{FC7106DC-C3E6-4CFF-A322-9E7520A493B0}" dt="2025-11-20T16:59:52.062" v="978" actId="1076"/>
          <ac:spMkLst>
            <pc:docMk/>
            <pc:sldMk cId="2579681782" sldId="258"/>
            <ac:spMk id="20" creationId="{03097E62-54C2-5EA5-D099-2D61BBA98012}"/>
          </ac:spMkLst>
        </pc:spChg>
        <pc:spChg chg="add mod">
          <ac:chgData name="Meyer, Mary E." userId="e762f4c3-389a-4cdc-a8b1-c6a73680abba" providerId="ADAL" clId="{FC7106DC-C3E6-4CFF-A322-9E7520A493B0}" dt="2025-11-20T17:00:37.755" v="1068" actId="1076"/>
          <ac:spMkLst>
            <pc:docMk/>
            <pc:sldMk cId="2579681782" sldId="258"/>
            <ac:spMk id="21" creationId="{026F714F-E239-4031-2EAC-339462CD83DF}"/>
          </ac:spMkLst>
        </pc:spChg>
        <pc:picChg chg="add mod">
          <ac:chgData name="Meyer, Mary E." userId="e762f4c3-389a-4cdc-a8b1-c6a73680abba" providerId="ADAL" clId="{FC7106DC-C3E6-4CFF-A322-9E7520A493B0}" dt="2025-11-20T16:58:35.038" v="897" actId="1076"/>
          <ac:picMkLst>
            <pc:docMk/>
            <pc:sldMk cId="2579681782" sldId="258"/>
            <ac:picMk id="7" creationId="{0F727BA6-607D-7FC3-951A-6BB662383726}"/>
          </ac:picMkLst>
        </pc:picChg>
        <pc:picChg chg="add mod">
          <ac:chgData name="Meyer, Mary E." userId="e762f4c3-389a-4cdc-a8b1-c6a73680abba" providerId="ADAL" clId="{FC7106DC-C3E6-4CFF-A322-9E7520A493B0}" dt="2025-11-20T16:58:14.899" v="891" actId="1076"/>
          <ac:picMkLst>
            <pc:docMk/>
            <pc:sldMk cId="2579681782" sldId="258"/>
            <ac:picMk id="9" creationId="{B38FB5DF-D95F-CBEB-EBE6-45D56EB311ED}"/>
          </ac:picMkLst>
        </pc:picChg>
        <pc:picChg chg="add mod">
          <ac:chgData name="Meyer, Mary E." userId="e762f4c3-389a-4cdc-a8b1-c6a73680abba" providerId="ADAL" clId="{FC7106DC-C3E6-4CFF-A322-9E7520A493B0}" dt="2025-11-20T16:58:22.017" v="894" actId="1076"/>
          <ac:picMkLst>
            <pc:docMk/>
            <pc:sldMk cId="2579681782" sldId="258"/>
            <ac:picMk id="11" creationId="{20E0FA62-A32F-E24C-4220-E23CF6CE26A5}"/>
          </ac:picMkLst>
        </pc:picChg>
      </pc:sldChg>
      <pc:sldChg chg="addSp delSp modSp new mod ord">
        <pc:chgData name="Meyer, Mary E." userId="e762f4c3-389a-4cdc-a8b1-c6a73680abba" providerId="ADAL" clId="{FC7106DC-C3E6-4CFF-A322-9E7520A493B0}" dt="2025-11-20T16:49:15.358" v="794" actId="1076"/>
        <pc:sldMkLst>
          <pc:docMk/>
          <pc:sldMk cId="3075554633" sldId="259"/>
        </pc:sldMkLst>
        <pc:spChg chg="mod">
          <ac:chgData name="Meyer, Mary E." userId="e762f4c3-389a-4cdc-a8b1-c6a73680abba" providerId="ADAL" clId="{FC7106DC-C3E6-4CFF-A322-9E7520A493B0}" dt="2025-11-20T16:20:32.032" v="91" actId="20577"/>
          <ac:spMkLst>
            <pc:docMk/>
            <pc:sldMk cId="3075554633" sldId="259"/>
            <ac:spMk id="2" creationId="{94042642-B74E-5DD1-AA14-2BBC1660F4F8}"/>
          </ac:spMkLst>
        </pc:spChg>
        <pc:spChg chg="add mod">
          <ac:chgData name="Meyer, Mary E." userId="e762f4c3-389a-4cdc-a8b1-c6a73680abba" providerId="ADAL" clId="{FC7106DC-C3E6-4CFF-A322-9E7520A493B0}" dt="2025-11-20T16:39:38.244" v="485" actId="1076"/>
          <ac:spMkLst>
            <pc:docMk/>
            <pc:sldMk cId="3075554633" sldId="259"/>
            <ac:spMk id="15" creationId="{9E25DB5D-0D96-4A79-B86F-C64C946E3EE8}"/>
          </ac:spMkLst>
        </pc:spChg>
        <pc:spChg chg="add mod">
          <ac:chgData name="Meyer, Mary E." userId="e762f4c3-389a-4cdc-a8b1-c6a73680abba" providerId="ADAL" clId="{FC7106DC-C3E6-4CFF-A322-9E7520A493B0}" dt="2025-11-20T16:43:38.157" v="551" actId="1076"/>
          <ac:spMkLst>
            <pc:docMk/>
            <pc:sldMk cId="3075554633" sldId="259"/>
            <ac:spMk id="16" creationId="{90FFC31E-B224-ED54-633E-2418AAEDDF97}"/>
          </ac:spMkLst>
        </pc:spChg>
        <pc:spChg chg="add mod">
          <ac:chgData name="Meyer, Mary E." userId="e762f4c3-389a-4cdc-a8b1-c6a73680abba" providerId="ADAL" clId="{FC7106DC-C3E6-4CFF-A322-9E7520A493B0}" dt="2025-11-20T16:47:55.610" v="773" actId="14100"/>
          <ac:spMkLst>
            <pc:docMk/>
            <pc:sldMk cId="3075554633" sldId="259"/>
            <ac:spMk id="17" creationId="{46F7D9CA-6B51-52E7-DEDF-B90317450051}"/>
          </ac:spMkLst>
        </pc:spChg>
        <pc:spChg chg="add mod">
          <ac:chgData name="Meyer, Mary E." userId="e762f4c3-389a-4cdc-a8b1-c6a73680abba" providerId="ADAL" clId="{FC7106DC-C3E6-4CFF-A322-9E7520A493B0}" dt="2025-11-20T16:49:15.358" v="794" actId="1076"/>
          <ac:spMkLst>
            <pc:docMk/>
            <pc:sldMk cId="3075554633" sldId="259"/>
            <ac:spMk id="18" creationId="{D8B022DE-34D1-BAF8-3DB2-B5E81345E274}"/>
          </ac:spMkLst>
        </pc:spChg>
        <pc:spChg chg="add mod">
          <ac:chgData name="Meyer, Mary E." userId="e762f4c3-389a-4cdc-a8b1-c6a73680abba" providerId="ADAL" clId="{FC7106DC-C3E6-4CFF-A322-9E7520A493B0}" dt="2025-11-20T16:48:56.495" v="791" actId="255"/>
          <ac:spMkLst>
            <pc:docMk/>
            <pc:sldMk cId="3075554633" sldId="259"/>
            <ac:spMk id="19" creationId="{8F55A00E-9922-321C-7CBC-703200739483}"/>
          </ac:spMkLst>
        </pc:spChg>
        <pc:spChg chg="add mod">
          <ac:chgData name="Meyer, Mary E." userId="e762f4c3-389a-4cdc-a8b1-c6a73680abba" providerId="ADAL" clId="{FC7106DC-C3E6-4CFF-A322-9E7520A493B0}" dt="2025-11-20T16:49:11.440" v="793" actId="1076"/>
          <ac:spMkLst>
            <pc:docMk/>
            <pc:sldMk cId="3075554633" sldId="259"/>
            <ac:spMk id="22" creationId="{4915EDBD-427B-BFB3-0CEC-F3C16CE5EAD3}"/>
          </ac:spMkLst>
        </pc:spChg>
        <pc:picChg chg="add mod">
          <ac:chgData name="Meyer, Mary E." userId="e762f4c3-389a-4cdc-a8b1-c6a73680abba" providerId="ADAL" clId="{FC7106DC-C3E6-4CFF-A322-9E7520A493B0}" dt="2025-11-20T16:38:51.410" v="473" actId="1076"/>
          <ac:picMkLst>
            <pc:docMk/>
            <pc:sldMk cId="3075554633" sldId="259"/>
            <ac:picMk id="5" creationId="{745DD1C2-B8D5-AEA7-8ADE-04BDFC12B207}"/>
          </ac:picMkLst>
        </pc:picChg>
        <pc:picChg chg="add mod">
          <ac:chgData name="Meyer, Mary E." userId="e762f4c3-389a-4cdc-a8b1-c6a73680abba" providerId="ADAL" clId="{FC7106DC-C3E6-4CFF-A322-9E7520A493B0}" dt="2025-11-20T16:39:08.393" v="478" actId="408"/>
          <ac:picMkLst>
            <pc:docMk/>
            <pc:sldMk cId="3075554633" sldId="259"/>
            <ac:picMk id="7" creationId="{503DD039-2629-ED9E-5072-411847008245}"/>
          </ac:picMkLst>
        </pc:picChg>
        <pc:picChg chg="add mod">
          <ac:chgData name="Meyer, Mary E." userId="e762f4c3-389a-4cdc-a8b1-c6a73680abba" providerId="ADAL" clId="{FC7106DC-C3E6-4CFF-A322-9E7520A493B0}" dt="2025-11-20T16:39:08.393" v="478" actId="408"/>
          <ac:picMkLst>
            <pc:docMk/>
            <pc:sldMk cId="3075554633" sldId="259"/>
            <ac:picMk id="9" creationId="{57B0F9FA-02B1-857E-3453-0D433748DAF9}"/>
          </ac:picMkLst>
        </pc:picChg>
        <pc:picChg chg="add mod">
          <ac:chgData name="Meyer, Mary E." userId="e762f4c3-389a-4cdc-a8b1-c6a73680abba" providerId="ADAL" clId="{FC7106DC-C3E6-4CFF-A322-9E7520A493B0}" dt="2025-11-20T16:39:08.393" v="478" actId="408"/>
          <ac:picMkLst>
            <pc:docMk/>
            <pc:sldMk cId="3075554633" sldId="259"/>
            <ac:picMk id="11" creationId="{35401490-8035-618D-A6BE-C54BB31F1C57}"/>
          </ac:picMkLst>
        </pc:picChg>
        <pc:picChg chg="add mod">
          <ac:chgData name="Meyer, Mary E." userId="e762f4c3-389a-4cdc-a8b1-c6a73680abba" providerId="ADAL" clId="{FC7106DC-C3E6-4CFF-A322-9E7520A493B0}" dt="2025-11-20T16:38:59.976" v="477" actId="1076"/>
          <ac:picMkLst>
            <pc:docMk/>
            <pc:sldMk cId="3075554633" sldId="259"/>
            <ac:picMk id="13" creationId="{82B4C92B-6012-5ABD-D922-D11D34541758}"/>
          </ac:picMkLst>
        </pc:picChg>
      </pc:sldChg>
      <pc:sldChg chg="addSp delSp modSp new mod">
        <pc:chgData name="Meyer, Mary E." userId="e762f4c3-389a-4cdc-a8b1-c6a73680abba" providerId="ADAL" clId="{FC7106DC-C3E6-4CFF-A322-9E7520A493B0}" dt="2025-11-20T17:12:29.827" v="1561" actId="1035"/>
        <pc:sldMkLst>
          <pc:docMk/>
          <pc:sldMk cId="1081236069" sldId="260"/>
        </pc:sldMkLst>
        <pc:spChg chg="mod">
          <ac:chgData name="Meyer, Mary E." userId="e762f4c3-389a-4cdc-a8b1-c6a73680abba" providerId="ADAL" clId="{FC7106DC-C3E6-4CFF-A322-9E7520A493B0}" dt="2025-11-20T16:20:47.838" v="111" actId="20577"/>
          <ac:spMkLst>
            <pc:docMk/>
            <pc:sldMk cId="1081236069" sldId="260"/>
            <ac:spMk id="2" creationId="{B5F8BA98-E424-2331-467E-6CD4E8EA9704}"/>
          </ac:spMkLst>
        </pc:spChg>
        <pc:spChg chg="add mod">
          <ac:chgData name="Meyer, Mary E." userId="e762f4c3-389a-4cdc-a8b1-c6a73680abba" providerId="ADAL" clId="{FC7106DC-C3E6-4CFF-A322-9E7520A493B0}" dt="2025-11-20T17:11:45.857" v="1522" actId="1035"/>
          <ac:spMkLst>
            <pc:docMk/>
            <pc:sldMk cId="1081236069" sldId="260"/>
            <ac:spMk id="4" creationId="{B1A95166-3BAB-3E76-3A2E-88285559F831}"/>
          </ac:spMkLst>
        </pc:spChg>
        <pc:spChg chg="add mod">
          <ac:chgData name="Meyer, Mary E." userId="e762f4c3-389a-4cdc-a8b1-c6a73680abba" providerId="ADAL" clId="{FC7106DC-C3E6-4CFF-A322-9E7520A493B0}" dt="2025-11-20T17:11:45.857" v="1522" actId="1035"/>
          <ac:spMkLst>
            <pc:docMk/>
            <pc:sldMk cId="1081236069" sldId="260"/>
            <ac:spMk id="5" creationId="{E24B5B68-0464-5E05-AFFE-14C19E0B531E}"/>
          </ac:spMkLst>
        </pc:spChg>
        <pc:spChg chg="add mod">
          <ac:chgData name="Meyer, Mary E." userId="e762f4c3-389a-4cdc-a8b1-c6a73680abba" providerId="ADAL" clId="{FC7106DC-C3E6-4CFF-A322-9E7520A493B0}" dt="2025-11-20T17:11:45.857" v="1522" actId="1035"/>
          <ac:spMkLst>
            <pc:docMk/>
            <pc:sldMk cId="1081236069" sldId="260"/>
            <ac:spMk id="6" creationId="{5EA8B558-3B98-BD15-6FFD-461015064192}"/>
          </ac:spMkLst>
        </pc:spChg>
        <pc:spChg chg="add mod">
          <ac:chgData name="Meyer, Mary E." userId="e762f4c3-389a-4cdc-a8b1-c6a73680abba" providerId="ADAL" clId="{FC7106DC-C3E6-4CFF-A322-9E7520A493B0}" dt="2025-11-20T17:11:45.857" v="1522" actId="1035"/>
          <ac:spMkLst>
            <pc:docMk/>
            <pc:sldMk cId="1081236069" sldId="260"/>
            <ac:spMk id="7" creationId="{83ECAF0D-CCF2-F389-6C91-2C85B16F846E}"/>
          </ac:spMkLst>
        </pc:spChg>
        <pc:spChg chg="add mod">
          <ac:chgData name="Meyer, Mary E." userId="e762f4c3-389a-4cdc-a8b1-c6a73680abba" providerId="ADAL" clId="{FC7106DC-C3E6-4CFF-A322-9E7520A493B0}" dt="2025-11-20T17:11:45.857" v="1522" actId="1035"/>
          <ac:spMkLst>
            <pc:docMk/>
            <pc:sldMk cId="1081236069" sldId="260"/>
            <ac:spMk id="8" creationId="{7DE4ED9D-BF86-8CD4-83AF-6D37E41034E8}"/>
          </ac:spMkLst>
        </pc:spChg>
        <pc:spChg chg="add mod">
          <ac:chgData name="Meyer, Mary E." userId="e762f4c3-389a-4cdc-a8b1-c6a73680abba" providerId="ADAL" clId="{FC7106DC-C3E6-4CFF-A322-9E7520A493B0}" dt="2025-11-20T17:11:45.857" v="1522" actId="1035"/>
          <ac:spMkLst>
            <pc:docMk/>
            <pc:sldMk cId="1081236069" sldId="260"/>
            <ac:spMk id="9" creationId="{83754FB8-48BC-37CA-7C69-1FA05FA2A81F}"/>
          </ac:spMkLst>
        </pc:spChg>
        <pc:spChg chg="add mod">
          <ac:chgData name="Meyer, Mary E." userId="e762f4c3-389a-4cdc-a8b1-c6a73680abba" providerId="ADAL" clId="{FC7106DC-C3E6-4CFF-A322-9E7520A493B0}" dt="2025-11-20T17:12:12.255" v="1551" actId="12789"/>
          <ac:spMkLst>
            <pc:docMk/>
            <pc:sldMk cId="1081236069" sldId="260"/>
            <ac:spMk id="10" creationId="{9BED7918-4860-A9DC-A735-034FA955159F}"/>
          </ac:spMkLst>
        </pc:spChg>
        <pc:spChg chg="add mod">
          <ac:chgData name="Meyer, Mary E." userId="e762f4c3-389a-4cdc-a8b1-c6a73680abba" providerId="ADAL" clId="{FC7106DC-C3E6-4CFF-A322-9E7520A493B0}" dt="2025-11-20T17:12:12.255" v="1551" actId="12789"/>
          <ac:spMkLst>
            <pc:docMk/>
            <pc:sldMk cId="1081236069" sldId="260"/>
            <ac:spMk id="11" creationId="{85063135-9F0B-9435-849D-41EED4740900}"/>
          </ac:spMkLst>
        </pc:spChg>
        <pc:spChg chg="add mod">
          <ac:chgData name="Meyer, Mary E." userId="e762f4c3-389a-4cdc-a8b1-c6a73680abba" providerId="ADAL" clId="{FC7106DC-C3E6-4CFF-A322-9E7520A493B0}" dt="2025-11-20T17:12:24.532" v="1553" actId="555"/>
          <ac:spMkLst>
            <pc:docMk/>
            <pc:sldMk cId="1081236069" sldId="260"/>
            <ac:spMk id="12" creationId="{8E38D2C0-B083-CD24-4CD1-46956FB03E54}"/>
          </ac:spMkLst>
        </pc:spChg>
        <pc:spChg chg="add mod">
          <ac:chgData name="Meyer, Mary E." userId="e762f4c3-389a-4cdc-a8b1-c6a73680abba" providerId="ADAL" clId="{FC7106DC-C3E6-4CFF-A322-9E7520A493B0}" dt="2025-11-20T17:12:12.255" v="1551" actId="12789"/>
          <ac:spMkLst>
            <pc:docMk/>
            <pc:sldMk cId="1081236069" sldId="260"/>
            <ac:spMk id="15" creationId="{73DD629D-B52E-D740-EC79-22FC5F1BA2A5}"/>
          </ac:spMkLst>
        </pc:spChg>
        <pc:spChg chg="add mod">
          <ac:chgData name="Meyer, Mary E." userId="e762f4c3-389a-4cdc-a8b1-c6a73680abba" providerId="ADAL" clId="{FC7106DC-C3E6-4CFF-A322-9E7520A493B0}" dt="2025-11-20T17:12:24.532" v="1553" actId="555"/>
          <ac:spMkLst>
            <pc:docMk/>
            <pc:sldMk cId="1081236069" sldId="260"/>
            <ac:spMk id="18" creationId="{C509CE2F-8548-FE3E-4463-40793540F7D7}"/>
          </ac:spMkLst>
        </pc:spChg>
        <pc:spChg chg="add mod">
          <ac:chgData name="Meyer, Mary E." userId="e762f4c3-389a-4cdc-a8b1-c6a73680abba" providerId="ADAL" clId="{FC7106DC-C3E6-4CFF-A322-9E7520A493B0}" dt="2025-11-20T17:12:29.827" v="1561" actId="1035"/>
          <ac:spMkLst>
            <pc:docMk/>
            <pc:sldMk cId="1081236069" sldId="260"/>
            <ac:spMk id="19" creationId="{FB636437-F3CA-1976-E08C-CA5D38C7F14E}"/>
          </ac:spMkLst>
        </pc:spChg>
        <pc:picChg chg="add mod">
          <ac:chgData name="Meyer, Mary E." userId="e762f4c3-389a-4cdc-a8b1-c6a73680abba" providerId="ADAL" clId="{FC7106DC-C3E6-4CFF-A322-9E7520A493B0}" dt="2025-11-20T17:09:17.102" v="1387" actId="1076"/>
          <ac:picMkLst>
            <pc:docMk/>
            <pc:sldMk cId="1081236069" sldId="260"/>
            <ac:picMk id="14" creationId="{C175D557-FA10-6E44-4476-F3FBC3FE93A4}"/>
          </ac:picMkLst>
        </pc:picChg>
        <pc:picChg chg="add mod">
          <ac:chgData name="Meyer, Mary E." userId="e762f4c3-389a-4cdc-a8b1-c6a73680abba" providerId="ADAL" clId="{FC7106DC-C3E6-4CFF-A322-9E7520A493B0}" dt="2025-11-20T17:09:22.531" v="1389" actId="1076"/>
          <ac:picMkLst>
            <pc:docMk/>
            <pc:sldMk cId="1081236069" sldId="260"/>
            <ac:picMk id="17" creationId="{567C04D8-90D8-D085-24BF-150BB67C6158}"/>
          </ac:picMkLst>
        </pc:picChg>
      </pc:sldChg>
      <pc:sldChg chg="modSp new mod">
        <pc:chgData name="Meyer, Mary E." userId="e762f4c3-389a-4cdc-a8b1-c6a73680abba" providerId="ADAL" clId="{FC7106DC-C3E6-4CFF-A322-9E7520A493B0}" dt="2025-11-20T16:21:05.509" v="140" actId="20577"/>
        <pc:sldMkLst>
          <pc:docMk/>
          <pc:sldMk cId="2793538795" sldId="262"/>
        </pc:sldMkLst>
        <pc:spChg chg="mod">
          <ac:chgData name="Meyer, Mary E." userId="e762f4c3-389a-4cdc-a8b1-c6a73680abba" providerId="ADAL" clId="{FC7106DC-C3E6-4CFF-A322-9E7520A493B0}" dt="2025-11-20T16:21:05.509" v="140" actId="20577"/>
          <ac:spMkLst>
            <pc:docMk/>
            <pc:sldMk cId="2793538795" sldId="262"/>
            <ac:spMk id="2" creationId="{F14DC2EB-0E93-8747-FE27-B2ABD6FCEE2D}"/>
          </ac:spMkLst>
        </pc:spChg>
      </pc:sldChg>
      <pc:sldChg chg="modSp new mod">
        <pc:chgData name="Meyer, Mary E." userId="e762f4c3-389a-4cdc-a8b1-c6a73680abba" providerId="ADAL" clId="{FC7106DC-C3E6-4CFF-A322-9E7520A493B0}" dt="2025-11-20T16:21:12.307" v="168" actId="20577"/>
        <pc:sldMkLst>
          <pc:docMk/>
          <pc:sldMk cId="3824819632" sldId="263"/>
        </pc:sldMkLst>
        <pc:spChg chg="mod">
          <ac:chgData name="Meyer, Mary E." userId="e762f4c3-389a-4cdc-a8b1-c6a73680abba" providerId="ADAL" clId="{FC7106DC-C3E6-4CFF-A322-9E7520A493B0}" dt="2025-11-20T16:21:12.307" v="168" actId="20577"/>
          <ac:spMkLst>
            <pc:docMk/>
            <pc:sldMk cId="3824819632" sldId="263"/>
            <ac:spMk id="2" creationId="{308F2566-5840-19D9-9F45-E8D0AE671AE9}"/>
          </ac:spMkLst>
        </pc:spChg>
      </pc:sldChg>
      <pc:sldChg chg="modSp new mod">
        <pc:chgData name="Meyer, Mary E." userId="e762f4c3-389a-4cdc-a8b1-c6a73680abba" providerId="ADAL" clId="{FC7106DC-C3E6-4CFF-A322-9E7520A493B0}" dt="2025-11-20T16:21:24.162" v="187" actId="20577"/>
        <pc:sldMkLst>
          <pc:docMk/>
          <pc:sldMk cId="904544731" sldId="265"/>
        </pc:sldMkLst>
        <pc:spChg chg="mod">
          <ac:chgData name="Meyer, Mary E." userId="e762f4c3-389a-4cdc-a8b1-c6a73680abba" providerId="ADAL" clId="{FC7106DC-C3E6-4CFF-A322-9E7520A493B0}" dt="2025-11-20T16:21:24.162" v="187" actId="20577"/>
          <ac:spMkLst>
            <pc:docMk/>
            <pc:sldMk cId="904544731" sldId="265"/>
            <ac:spMk id="2" creationId="{FE6B3700-9E39-E3AA-4632-0FF9B7C3D376}"/>
          </ac:spMkLst>
        </pc:spChg>
      </pc:sldChg>
      <pc:sldChg chg="modSp new mod">
        <pc:chgData name="Meyer, Mary E." userId="e762f4c3-389a-4cdc-a8b1-c6a73680abba" providerId="ADAL" clId="{FC7106DC-C3E6-4CFF-A322-9E7520A493B0}" dt="2025-11-20T16:21:28.825" v="199" actId="20577"/>
        <pc:sldMkLst>
          <pc:docMk/>
          <pc:sldMk cId="3966092238" sldId="266"/>
        </pc:sldMkLst>
        <pc:spChg chg="mod">
          <ac:chgData name="Meyer, Mary E." userId="e762f4c3-389a-4cdc-a8b1-c6a73680abba" providerId="ADAL" clId="{FC7106DC-C3E6-4CFF-A322-9E7520A493B0}" dt="2025-11-20T16:21:28.825" v="199" actId="20577"/>
          <ac:spMkLst>
            <pc:docMk/>
            <pc:sldMk cId="3966092238" sldId="266"/>
            <ac:spMk id="2" creationId="{E9361AA0-1D4C-50A4-566C-730A573CA5B5}"/>
          </ac:spMkLst>
        </pc:spChg>
      </pc:sldChg>
      <pc:sldChg chg="delSp new mod modClrScheme chgLayout">
        <pc:chgData name="Meyer, Mary E." userId="e762f4c3-389a-4cdc-a8b1-c6a73680abba" providerId="ADAL" clId="{FC7106DC-C3E6-4CFF-A322-9E7520A493B0}" dt="2025-11-20T17:01:52.068" v="1189" actId="700"/>
        <pc:sldMkLst>
          <pc:docMk/>
          <pc:sldMk cId="2877668981" sldId="268"/>
        </pc:sldMkLst>
      </pc:sldChg>
    </pc:docChg>
  </pc:docChgLst>
  <pc:docChgLst>
    <pc:chgData name="Foster,Ashley M" userId="S::amfoster@ufl.edu::38d9acb7-e7da-44cb-b3a8-4968cb7caf92" providerId="AD" clId="Web-{CF7380D6-73DF-B50F-C980-72FAAF6129A7}"/>
    <pc:docChg chg="modSld">
      <pc:chgData name="Foster,Ashley M" userId="S::amfoster@ufl.edu::38d9acb7-e7da-44cb-b3a8-4968cb7caf92" providerId="AD" clId="Web-{CF7380D6-73DF-B50F-C980-72FAAF6129A7}" dt="2025-11-25T16:57:36.522" v="180" actId="1076"/>
      <pc:docMkLst>
        <pc:docMk/>
      </pc:docMkLst>
      <pc:sldChg chg="modSp">
        <pc:chgData name="Foster,Ashley M" userId="S::amfoster@ufl.edu::38d9acb7-e7da-44cb-b3a8-4968cb7caf92" providerId="AD" clId="Web-{CF7380D6-73DF-B50F-C980-72FAAF6129A7}" dt="2025-11-25T16:09:26.192" v="57" actId="20577"/>
        <pc:sldMkLst>
          <pc:docMk/>
          <pc:sldMk cId="2793538795" sldId="262"/>
        </pc:sldMkLst>
        <pc:spChg chg="mod">
          <ac:chgData name="Foster,Ashley M" userId="S::amfoster@ufl.edu::38d9acb7-e7da-44cb-b3a8-4968cb7caf92" providerId="AD" clId="Web-{CF7380D6-73DF-B50F-C980-72FAAF6129A7}" dt="2025-11-25T16:09:26.192" v="57" actId="20577"/>
          <ac:spMkLst>
            <pc:docMk/>
            <pc:sldMk cId="2793538795" sldId="262"/>
            <ac:spMk id="3" creationId="{69C2B92A-8D74-C4C5-2F42-925021F2BDCF}"/>
          </ac:spMkLst>
        </pc:spChg>
      </pc:sldChg>
      <pc:sldChg chg="modSp">
        <pc:chgData name="Foster,Ashley M" userId="S::amfoster@ufl.edu::38d9acb7-e7da-44cb-b3a8-4968cb7caf92" providerId="AD" clId="Web-{CF7380D6-73DF-B50F-C980-72FAAF6129A7}" dt="2025-11-25T16:11:02.520" v="85" actId="20577"/>
        <pc:sldMkLst>
          <pc:docMk/>
          <pc:sldMk cId="3824819632" sldId="263"/>
        </pc:sldMkLst>
        <pc:spChg chg="mod">
          <ac:chgData name="Foster,Ashley M" userId="S::amfoster@ufl.edu::38d9acb7-e7da-44cb-b3a8-4968cb7caf92" providerId="AD" clId="Web-{CF7380D6-73DF-B50F-C980-72FAAF6129A7}" dt="2025-11-25T16:11:02.520" v="85" actId="20577"/>
          <ac:spMkLst>
            <pc:docMk/>
            <pc:sldMk cId="3824819632" sldId="263"/>
            <ac:spMk id="3" creationId="{C3B68B5A-5253-DE63-FBEA-FD59DB1B3011}"/>
          </ac:spMkLst>
        </pc:spChg>
      </pc:sldChg>
    </pc:docChg>
  </pc:docChgLst>
  <pc:docChgLst>
    <pc:chgData name="Archer,Andre Chance" userId="23977dcf-bb91-4199-bd51-b81b957cd3b6" providerId="ADAL" clId="{65AC1A71-5B04-51F2-B48C-A3772697E811}"/>
    <pc:docChg chg="undo custSel addSld delSld modSld sldOrd">
      <pc:chgData name="Archer,Andre Chance" userId="23977dcf-bb91-4199-bd51-b81b957cd3b6" providerId="ADAL" clId="{65AC1A71-5B04-51F2-B48C-A3772697E811}" dt="2025-12-01T00:39:13.523" v="5709"/>
      <pc:docMkLst>
        <pc:docMk/>
      </pc:docMkLst>
      <pc:sldChg chg="addSp modSp">
        <pc:chgData name="Archer,Andre Chance" userId="23977dcf-bb91-4199-bd51-b81b957cd3b6" providerId="ADAL" clId="{65AC1A71-5B04-51F2-B48C-A3772697E811}" dt="2025-12-01T00:39:13.523" v="5709"/>
        <pc:sldMkLst>
          <pc:docMk/>
          <pc:sldMk cId="378333720" sldId="256"/>
        </pc:sldMkLst>
        <pc:picChg chg="add mod">
          <ac:chgData name="Archer,Andre Chance" userId="23977dcf-bb91-4199-bd51-b81b957cd3b6" providerId="ADAL" clId="{65AC1A71-5B04-51F2-B48C-A3772697E811}" dt="2025-12-01T00:39:13.523" v="5709"/>
          <ac:picMkLst>
            <pc:docMk/>
            <pc:sldMk cId="378333720" sldId="256"/>
            <ac:picMk id="5" creationId="{CAB98EA0-CAC0-6A40-FA54-3A6AC0FA5A97}"/>
          </ac:picMkLst>
        </pc:picChg>
      </pc:sldChg>
      <pc:sldChg chg="modSp mod">
        <pc:chgData name="Archer,Andre Chance" userId="23977dcf-bb91-4199-bd51-b81b957cd3b6" providerId="ADAL" clId="{65AC1A71-5B04-51F2-B48C-A3772697E811}" dt="2025-11-30T23:24:34.879" v="2430" actId="114"/>
        <pc:sldMkLst>
          <pc:docMk/>
          <pc:sldMk cId="135915073" sldId="257"/>
        </pc:sldMkLst>
        <pc:spChg chg="mod">
          <ac:chgData name="Archer,Andre Chance" userId="23977dcf-bb91-4199-bd51-b81b957cd3b6" providerId="ADAL" clId="{65AC1A71-5B04-51F2-B48C-A3772697E811}" dt="2025-11-29T02:33:01.117" v="57" actId="20577"/>
          <ac:spMkLst>
            <pc:docMk/>
            <pc:sldMk cId="135915073" sldId="257"/>
            <ac:spMk id="5" creationId="{D52895CE-41D0-4BEF-7300-30ACF2E0BCE1}"/>
          </ac:spMkLst>
        </pc:spChg>
        <pc:spChg chg="mod">
          <ac:chgData name="Archer,Andre Chance" userId="23977dcf-bb91-4199-bd51-b81b957cd3b6" providerId="ADAL" clId="{65AC1A71-5B04-51F2-B48C-A3772697E811}" dt="2025-11-29T02:32:38.037" v="27" actId="1076"/>
          <ac:spMkLst>
            <pc:docMk/>
            <pc:sldMk cId="135915073" sldId="257"/>
            <ac:spMk id="15" creationId="{2C129349-15A1-61AD-BD89-D15FF4A00A48}"/>
          </ac:spMkLst>
        </pc:spChg>
        <pc:spChg chg="mod">
          <ac:chgData name="Archer,Andre Chance" userId="23977dcf-bb91-4199-bd51-b81b957cd3b6" providerId="ADAL" clId="{65AC1A71-5B04-51F2-B48C-A3772697E811}" dt="2025-11-30T23:24:34.879" v="2430" actId="114"/>
          <ac:spMkLst>
            <pc:docMk/>
            <pc:sldMk cId="135915073" sldId="257"/>
            <ac:spMk id="23" creationId="{3F381E69-4EBE-5569-7957-B147B65AF598}"/>
          </ac:spMkLst>
        </pc:spChg>
      </pc:sldChg>
      <pc:sldChg chg="addSp delSp modSp mod">
        <pc:chgData name="Archer,Andre Chance" userId="23977dcf-bb91-4199-bd51-b81b957cd3b6" providerId="ADAL" clId="{65AC1A71-5B04-51F2-B48C-A3772697E811}" dt="2025-11-29T02:59:10.356" v="767"/>
        <pc:sldMkLst>
          <pc:docMk/>
          <pc:sldMk cId="2579681782" sldId="258"/>
        </pc:sldMkLst>
        <pc:spChg chg="mod">
          <ac:chgData name="Archer,Andre Chance" userId="23977dcf-bb91-4199-bd51-b81b957cd3b6" providerId="ADAL" clId="{65AC1A71-5B04-51F2-B48C-A3772697E811}" dt="2025-11-29T02:52:36.417" v="576" actId="1076"/>
          <ac:spMkLst>
            <pc:docMk/>
            <pc:sldMk cId="2579681782" sldId="258"/>
            <ac:spMk id="12" creationId="{E6069040-C843-1479-D006-5BC22B3EC12D}"/>
          </ac:spMkLst>
        </pc:spChg>
        <pc:spChg chg="mod">
          <ac:chgData name="Archer,Andre Chance" userId="23977dcf-bb91-4199-bd51-b81b957cd3b6" providerId="ADAL" clId="{65AC1A71-5B04-51F2-B48C-A3772697E811}" dt="2025-11-29T02:52:36.417" v="576" actId="1076"/>
          <ac:spMkLst>
            <pc:docMk/>
            <pc:sldMk cId="2579681782" sldId="258"/>
            <ac:spMk id="13" creationId="{587E9476-4C72-5AEF-90BF-1A69A941E704}"/>
          </ac:spMkLst>
        </pc:spChg>
        <pc:spChg chg="mod">
          <ac:chgData name="Archer,Andre Chance" userId="23977dcf-bb91-4199-bd51-b81b957cd3b6" providerId="ADAL" clId="{65AC1A71-5B04-51F2-B48C-A3772697E811}" dt="2025-11-29T02:52:36.417" v="576" actId="1076"/>
          <ac:spMkLst>
            <pc:docMk/>
            <pc:sldMk cId="2579681782" sldId="258"/>
            <ac:spMk id="17" creationId="{B2AF0C57-81CA-FCBB-2C9C-D958F69BCEA7}"/>
          </ac:spMkLst>
        </pc:spChg>
        <pc:spChg chg="mod">
          <ac:chgData name="Archer,Andre Chance" userId="23977dcf-bb91-4199-bd51-b81b957cd3b6" providerId="ADAL" clId="{65AC1A71-5B04-51F2-B48C-A3772697E811}" dt="2025-11-29T02:53:39.496" v="697" actId="1076"/>
          <ac:spMkLst>
            <pc:docMk/>
            <pc:sldMk cId="2579681782" sldId="258"/>
            <ac:spMk id="18" creationId="{E13AD444-87AD-E39F-A801-ABCAF84E29B4}"/>
          </ac:spMkLst>
        </pc:spChg>
        <pc:spChg chg="mod">
          <ac:chgData name="Archer,Andre Chance" userId="23977dcf-bb91-4199-bd51-b81b957cd3b6" providerId="ADAL" clId="{65AC1A71-5B04-51F2-B48C-A3772697E811}" dt="2025-11-29T02:54:07.939" v="765" actId="20577"/>
          <ac:spMkLst>
            <pc:docMk/>
            <pc:sldMk cId="2579681782" sldId="258"/>
            <ac:spMk id="19" creationId="{D4AA2948-6EBC-A36C-A0E7-FF41DD5ACDD5}"/>
          </ac:spMkLst>
        </pc:spChg>
        <pc:spChg chg="mod">
          <ac:chgData name="Archer,Andre Chance" userId="23977dcf-bb91-4199-bd51-b81b957cd3b6" providerId="ADAL" clId="{65AC1A71-5B04-51F2-B48C-A3772697E811}" dt="2025-11-29T02:35:00.612" v="349" actId="14100"/>
          <ac:spMkLst>
            <pc:docMk/>
            <pc:sldMk cId="2579681782" sldId="258"/>
            <ac:spMk id="20" creationId="{03097E62-54C2-5EA5-D099-2D61BBA98012}"/>
          </ac:spMkLst>
        </pc:spChg>
        <pc:spChg chg="mod">
          <ac:chgData name="Archer,Andre Chance" userId="23977dcf-bb91-4199-bd51-b81b957cd3b6" providerId="ADAL" clId="{65AC1A71-5B04-51F2-B48C-A3772697E811}" dt="2025-11-29T02:35:08.490" v="353" actId="1036"/>
          <ac:spMkLst>
            <pc:docMk/>
            <pc:sldMk cId="2579681782" sldId="258"/>
            <ac:spMk id="21" creationId="{026F714F-E239-4031-2EAC-339462CD83DF}"/>
          </ac:spMkLst>
        </pc:spChg>
        <pc:picChg chg="mod">
          <ac:chgData name="Archer,Andre Chance" userId="23977dcf-bb91-4199-bd51-b81b957cd3b6" providerId="ADAL" clId="{65AC1A71-5B04-51F2-B48C-A3772697E811}" dt="2025-11-29T02:52:36.417" v="576" actId="1076"/>
          <ac:picMkLst>
            <pc:docMk/>
            <pc:sldMk cId="2579681782" sldId="258"/>
            <ac:picMk id="7" creationId="{0F727BA6-607D-7FC3-951A-6BB662383726}"/>
          </ac:picMkLst>
        </pc:picChg>
        <pc:picChg chg="mod">
          <ac:chgData name="Archer,Andre Chance" userId="23977dcf-bb91-4199-bd51-b81b957cd3b6" providerId="ADAL" clId="{65AC1A71-5B04-51F2-B48C-A3772697E811}" dt="2025-11-29T02:52:36.417" v="576" actId="1076"/>
          <ac:picMkLst>
            <pc:docMk/>
            <pc:sldMk cId="2579681782" sldId="258"/>
            <ac:picMk id="9" creationId="{B38FB5DF-D95F-CBEB-EBE6-45D56EB311ED}"/>
          </ac:picMkLst>
        </pc:picChg>
        <pc:picChg chg="mod">
          <ac:chgData name="Archer,Andre Chance" userId="23977dcf-bb91-4199-bd51-b81b957cd3b6" providerId="ADAL" clId="{65AC1A71-5B04-51F2-B48C-A3772697E811}" dt="2025-11-29T02:52:36.417" v="576" actId="1076"/>
          <ac:picMkLst>
            <pc:docMk/>
            <pc:sldMk cId="2579681782" sldId="258"/>
            <ac:picMk id="11" creationId="{20E0FA62-A32F-E24C-4220-E23CF6CE26A5}"/>
          </ac:picMkLst>
        </pc:picChg>
      </pc:sldChg>
      <pc:sldChg chg="modSp mod">
        <pc:chgData name="Archer,Andre Chance" userId="23977dcf-bb91-4199-bd51-b81b957cd3b6" providerId="ADAL" clId="{65AC1A71-5B04-51F2-B48C-A3772697E811}" dt="2025-11-30T23:53:04.056" v="3236" actId="20577"/>
        <pc:sldMkLst>
          <pc:docMk/>
          <pc:sldMk cId="3075554633" sldId="259"/>
        </pc:sldMkLst>
        <pc:spChg chg="mod">
          <ac:chgData name="Archer,Andre Chance" userId="23977dcf-bb91-4199-bd51-b81b957cd3b6" providerId="ADAL" clId="{65AC1A71-5B04-51F2-B48C-A3772697E811}" dt="2025-11-29T02:38:56.567" v="526" actId="20577"/>
          <ac:spMkLst>
            <pc:docMk/>
            <pc:sldMk cId="3075554633" sldId="259"/>
            <ac:spMk id="16" creationId="{90FFC31E-B224-ED54-633E-2418AAEDDF97}"/>
          </ac:spMkLst>
        </pc:spChg>
        <pc:spChg chg="mod">
          <ac:chgData name="Archer,Andre Chance" userId="23977dcf-bb91-4199-bd51-b81b957cd3b6" providerId="ADAL" clId="{65AC1A71-5B04-51F2-B48C-A3772697E811}" dt="2025-11-29T02:42:26.990" v="557" actId="20577"/>
          <ac:spMkLst>
            <pc:docMk/>
            <pc:sldMk cId="3075554633" sldId="259"/>
            <ac:spMk id="19" creationId="{8F55A00E-9922-321C-7CBC-703200739483}"/>
          </ac:spMkLst>
        </pc:spChg>
        <pc:spChg chg="mod">
          <ac:chgData name="Archer,Andre Chance" userId="23977dcf-bb91-4199-bd51-b81b957cd3b6" providerId="ADAL" clId="{65AC1A71-5B04-51F2-B48C-A3772697E811}" dt="2025-11-30T23:53:04.056" v="3236" actId="20577"/>
          <ac:spMkLst>
            <pc:docMk/>
            <pc:sldMk cId="3075554633" sldId="259"/>
            <ac:spMk id="22" creationId="{4915EDBD-427B-BFB3-0CEC-F3C16CE5EAD3}"/>
          </ac:spMkLst>
        </pc:spChg>
      </pc:sldChg>
      <pc:sldChg chg="addSp modSp mod">
        <pc:chgData name="Archer,Andre Chance" userId="23977dcf-bb91-4199-bd51-b81b957cd3b6" providerId="ADAL" clId="{65AC1A71-5B04-51F2-B48C-A3772697E811}" dt="2025-11-29T02:37:26.081" v="512" actId="208"/>
        <pc:sldMkLst>
          <pc:docMk/>
          <pc:sldMk cId="1081236069" sldId="260"/>
        </pc:sldMkLst>
        <pc:spChg chg="add mod">
          <ac:chgData name="Archer,Andre Chance" userId="23977dcf-bb91-4199-bd51-b81b957cd3b6" providerId="ADAL" clId="{65AC1A71-5B04-51F2-B48C-A3772697E811}" dt="2025-11-29T02:37:26.081" v="512" actId="208"/>
          <ac:spMkLst>
            <pc:docMk/>
            <pc:sldMk cId="1081236069" sldId="260"/>
            <ac:spMk id="3" creationId="{92204D7D-2F9F-5E1B-8308-BB6A76E8880C}"/>
          </ac:spMkLst>
        </pc:spChg>
        <pc:cxnChg chg="add mod">
          <ac:chgData name="Archer,Andre Chance" userId="23977dcf-bb91-4199-bd51-b81b957cd3b6" providerId="ADAL" clId="{65AC1A71-5B04-51F2-B48C-A3772697E811}" dt="2025-11-29T02:37:14.312" v="510" actId="1582"/>
          <ac:cxnSpMkLst>
            <pc:docMk/>
            <pc:sldMk cId="1081236069" sldId="260"/>
            <ac:cxnSpMk id="16" creationId="{1918B5CF-3BDE-A2B6-F721-164B75D1B5D2}"/>
          </ac:cxnSpMkLst>
        </pc:cxnChg>
      </pc:sldChg>
      <pc:sldChg chg="modSp del mod">
        <pc:chgData name="Archer,Andre Chance" userId="23977dcf-bb91-4199-bd51-b81b957cd3b6" providerId="ADAL" clId="{65AC1A71-5B04-51F2-B48C-A3772697E811}" dt="2025-11-30T23:29:53.620" v="2655" actId="2696"/>
        <pc:sldMkLst>
          <pc:docMk/>
          <pc:sldMk cId="1474119739" sldId="261"/>
        </pc:sldMkLst>
        <pc:spChg chg="mod">
          <ac:chgData name="Archer,Andre Chance" userId="23977dcf-bb91-4199-bd51-b81b957cd3b6" providerId="ADAL" clId="{65AC1A71-5B04-51F2-B48C-A3772697E811}" dt="2025-11-30T23:23:52.779" v="2429" actId="1076"/>
          <ac:spMkLst>
            <pc:docMk/>
            <pc:sldMk cId="1474119739" sldId="261"/>
            <ac:spMk id="11" creationId="{B6492AFB-73FB-981B-826B-90466CBA9AA1}"/>
          </ac:spMkLst>
        </pc:spChg>
      </pc:sldChg>
      <pc:sldChg chg="addSp delSp modSp mod">
        <pc:chgData name="Archer,Andre Chance" userId="23977dcf-bb91-4199-bd51-b81b957cd3b6" providerId="ADAL" clId="{65AC1A71-5B04-51F2-B48C-A3772697E811}" dt="2025-12-01T00:27:26.411" v="5659" actId="1076"/>
        <pc:sldMkLst>
          <pc:docMk/>
          <pc:sldMk cId="2793538795" sldId="262"/>
        </pc:sldMkLst>
        <pc:spChg chg="mod">
          <ac:chgData name="Archer,Andre Chance" userId="23977dcf-bb91-4199-bd51-b81b957cd3b6" providerId="ADAL" clId="{65AC1A71-5B04-51F2-B48C-A3772697E811}" dt="2025-12-01T00:20:26.238" v="5056" actId="14100"/>
          <ac:spMkLst>
            <pc:docMk/>
            <pc:sldMk cId="2793538795" sldId="262"/>
            <ac:spMk id="2" creationId="{F14DC2EB-0E93-8747-FE27-B2ABD6FCEE2D}"/>
          </ac:spMkLst>
        </pc:spChg>
        <pc:spChg chg="mod">
          <ac:chgData name="Archer,Andre Chance" userId="23977dcf-bb91-4199-bd51-b81b957cd3b6" providerId="ADAL" clId="{65AC1A71-5B04-51F2-B48C-A3772697E811}" dt="2025-12-01T00:20:51.841" v="5104" actId="14100"/>
          <ac:spMkLst>
            <pc:docMk/>
            <pc:sldMk cId="2793538795" sldId="262"/>
            <ac:spMk id="3" creationId="{69C2B92A-8D74-C4C5-2F42-925021F2BDCF}"/>
          </ac:spMkLst>
        </pc:spChg>
        <pc:spChg chg="add mod">
          <ac:chgData name="Archer,Andre Chance" userId="23977dcf-bb91-4199-bd51-b81b957cd3b6" providerId="ADAL" clId="{65AC1A71-5B04-51F2-B48C-A3772697E811}" dt="2025-12-01T00:20:46.202" v="5103" actId="1076"/>
          <ac:spMkLst>
            <pc:docMk/>
            <pc:sldMk cId="2793538795" sldId="262"/>
            <ac:spMk id="5" creationId="{BA966F31-806A-F430-A7AE-251AE618809E}"/>
          </ac:spMkLst>
        </pc:spChg>
        <pc:spChg chg="add mod">
          <ac:chgData name="Archer,Andre Chance" userId="23977dcf-bb91-4199-bd51-b81b957cd3b6" providerId="ADAL" clId="{65AC1A71-5B04-51F2-B48C-A3772697E811}" dt="2025-12-01T00:27:26.411" v="5659" actId="1076"/>
          <ac:spMkLst>
            <pc:docMk/>
            <pc:sldMk cId="2793538795" sldId="262"/>
            <ac:spMk id="9" creationId="{A0C12540-FEF8-7D1E-289E-AFC087E15863}"/>
          </ac:spMkLst>
        </pc:spChg>
        <pc:picChg chg="del">
          <ac:chgData name="Archer,Andre Chance" userId="23977dcf-bb91-4199-bd51-b81b957cd3b6" providerId="ADAL" clId="{65AC1A71-5B04-51F2-B48C-A3772697E811}" dt="2025-12-01T00:20:13.372" v="5027" actId="478"/>
          <ac:picMkLst>
            <pc:docMk/>
            <pc:sldMk cId="2793538795" sldId="262"/>
            <ac:picMk id="4" creationId="{C5451221-E2E7-42F7-EE67-370E53610E46}"/>
          </ac:picMkLst>
        </pc:picChg>
        <pc:cxnChg chg="add mod">
          <ac:chgData name="Archer,Andre Chance" userId="23977dcf-bb91-4199-bd51-b81b957cd3b6" providerId="ADAL" clId="{65AC1A71-5B04-51F2-B48C-A3772697E811}" dt="2025-12-01T00:21:15.240" v="5110" actId="1076"/>
          <ac:cxnSpMkLst>
            <pc:docMk/>
            <pc:sldMk cId="2793538795" sldId="262"/>
            <ac:cxnSpMk id="7" creationId="{ED61BD6C-BC71-A140-B37F-B0E271C4B70F}"/>
          </ac:cxnSpMkLst>
        </pc:cxnChg>
      </pc:sldChg>
      <pc:sldChg chg="addSp delSp modSp mod">
        <pc:chgData name="Archer,Andre Chance" userId="23977dcf-bb91-4199-bd51-b81b957cd3b6" providerId="ADAL" clId="{65AC1A71-5B04-51F2-B48C-A3772697E811}" dt="2025-12-01T00:34:36.834" v="5674" actId="1076"/>
        <pc:sldMkLst>
          <pc:docMk/>
          <pc:sldMk cId="904544731" sldId="265"/>
        </pc:sldMkLst>
        <pc:spChg chg="mod">
          <ac:chgData name="Archer,Andre Chance" userId="23977dcf-bb91-4199-bd51-b81b957cd3b6" providerId="ADAL" clId="{65AC1A71-5B04-51F2-B48C-A3772697E811}" dt="2025-11-29T17:42:09.499" v="2241" actId="20577"/>
          <ac:spMkLst>
            <pc:docMk/>
            <pc:sldMk cId="904544731" sldId="265"/>
            <ac:spMk id="2" creationId="{FE6B3700-9E39-E3AA-4632-0FF9B7C3D376}"/>
          </ac:spMkLst>
        </pc:spChg>
        <pc:spChg chg="mod">
          <ac:chgData name="Archer,Andre Chance" userId="23977dcf-bb91-4199-bd51-b81b957cd3b6" providerId="ADAL" clId="{65AC1A71-5B04-51F2-B48C-A3772697E811}" dt="2025-12-01T00:34:23.269" v="5671" actId="14100"/>
          <ac:spMkLst>
            <pc:docMk/>
            <pc:sldMk cId="904544731" sldId="265"/>
            <ac:spMk id="3" creationId="{2DEA0792-B6A8-32A6-3DF7-2617CB004CAA}"/>
          </ac:spMkLst>
        </pc:spChg>
        <pc:picChg chg="add mod">
          <ac:chgData name="Archer,Andre Chance" userId="23977dcf-bb91-4199-bd51-b81b957cd3b6" providerId="ADAL" clId="{65AC1A71-5B04-51F2-B48C-A3772697E811}" dt="2025-12-01T00:04:04.368" v="4043" actId="1076"/>
          <ac:picMkLst>
            <pc:docMk/>
            <pc:sldMk cId="904544731" sldId="265"/>
            <ac:picMk id="4" creationId="{4FD33A00-E399-E358-C045-80596D02F2A6}"/>
          </ac:picMkLst>
        </pc:picChg>
        <pc:picChg chg="add del">
          <ac:chgData name="Archer,Andre Chance" userId="23977dcf-bb91-4199-bd51-b81b957cd3b6" providerId="ADAL" clId="{65AC1A71-5B04-51F2-B48C-A3772697E811}" dt="2025-12-01T00:05:26.179" v="4045" actId="478"/>
          <ac:picMkLst>
            <pc:docMk/>
            <pc:sldMk cId="904544731" sldId="265"/>
            <ac:picMk id="5" creationId="{7EB8B0E7-4B5D-23D0-272B-E9D631D4DDEB}"/>
          </ac:picMkLst>
        </pc:picChg>
        <pc:picChg chg="add mod">
          <ac:chgData name="Archer,Andre Chance" userId="23977dcf-bb91-4199-bd51-b81b957cd3b6" providerId="ADAL" clId="{65AC1A71-5B04-51F2-B48C-A3772697E811}" dt="2025-12-01T00:34:36.834" v="5674" actId="1076"/>
          <ac:picMkLst>
            <pc:docMk/>
            <pc:sldMk cId="904544731" sldId="265"/>
            <ac:picMk id="6" creationId="{144C0EF2-3288-A048-82CC-A537E05B6574}"/>
          </ac:picMkLst>
        </pc:picChg>
      </pc:sldChg>
      <pc:sldChg chg="addSp modSp mod">
        <pc:chgData name="Archer,Andre Chance" userId="23977dcf-bb91-4199-bd51-b81b957cd3b6" providerId="ADAL" clId="{65AC1A71-5B04-51F2-B48C-A3772697E811}" dt="2025-12-01T00:36:54.807" v="5681"/>
        <pc:sldMkLst>
          <pc:docMk/>
          <pc:sldMk cId="3966092238" sldId="266"/>
        </pc:sldMkLst>
        <pc:spChg chg="mod">
          <ac:chgData name="Archer,Andre Chance" userId="23977dcf-bb91-4199-bd51-b81b957cd3b6" providerId="ADAL" clId="{65AC1A71-5B04-51F2-B48C-A3772697E811}" dt="2025-12-01T00:19:14.790" v="5025" actId="20577"/>
          <ac:spMkLst>
            <pc:docMk/>
            <pc:sldMk cId="3966092238" sldId="266"/>
            <ac:spMk id="3" creationId="{6EBBDA9B-1EDE-4B15-3115-48C3D9D395B3}"/>
          </ac:spMkLst>
        </pc:spChg>
        <pc:spChg chg="add">
          <ac:chgData name="Archer,Andre Chance" userId="23977dcf-bb91-4199-bd51-b81b957cd3b6" providerId="ADAL" clId="{65AC1A71-5B04-51F2-B48C-A3772697E811}" dt="2025-12-01T00:36:54.807" v="5681"/>
          <ac:spMkLst>
            <pc:docMk/>
            <pc:sldMk cId="3966092238" sldId="266"/>
            <ac:spMk id="4" creationId="{7E7F416A-9D1E-5316-3CCF-3A7F8BA92FD6}"/>
          </ac:spMkLst>
        </pc:spChg>
      </pc:sldChg>
      <pc:sldChg chg="addSp delSp modSp">
        <pc:chgData name="Archer,Andre Chance" userId="23977dcf-bb91-4199-bd51-b81b957cd3b6" providerId="ADAL" clId="{65AC1A71-5B04-51F2-B48C-A3772697E811}" dt="2025-12-01T00:39:10.980" v="5708" actId="21"/>
        <pc:sldMkLst>
          <pc:docMk/>
          <pc:sldMk cId="2877668981" sldId="268"/>
        </pc:sldMkLst>
        <pc:spChg chg="add del mod">
          <ac:chgData name="Archer,Andre Chance" userId="23977dcf-bb91-4199-bd51-b81b957cd3b6" providerId="ADAL" clId="{65AC1A71-5B04-51F2-B48C-A3772697E811}" dt="2025-12-01T00:36:42.578" v="5678" actId="478"/>
          <ac:spMkLst>
            <pc:docMk/>
            <pc:sldMk cId="2877668981" sldId="268"/>
            <ac:spMk id="2" creationId="{F101711E-10E2-9B3E-16B9-18B9847FAC50}"/>
          </ac:spMkLst>
        </pc:spChg>
        <pc:spChg chg="add del">
          <ac:chgData name="Archer,Andre Chance" userId="23977dcf-bb91-4199-bd51-b81b957cd3b6" providerId="ADAL" clId="{65AC1A71-5B04-51F2-B48C-A3772697E811}" dt="2025-12-01T00:36:53.417" v="5680" actId="478"/>
          <ac:spMkLst>
            <pc:docMk/>
            <pc:sldMk cId="2877668981" sldId="268"/>
            <ac:spMk id="3" creationId="{22CA4A8E-31F4-C8E4-79E3-BE3ECDA5833B}"/>
          </ac:spMkLst>
        </pc:spChg>
        <pc:picChg chg="add del mod">
          <ac:chgData name="Archer,Andre Chance" userId="23977dcf-bb91-4199-bd51-b81b957cd3b6" providerId="ADAL" clId="{65AC1A71-5B04-51F2-B48C-A3772697E811}" dt="2025-12-01T00:37:12.743" v="5685" actId="478"/>
          <ac:picMkLst>
            <pc:docMk/>
            <pc:sldMk cId="2877668981" sldId="268"/>
            <ac:picMk id="1030" creationId="{EF967C1B-27B2-C6CE-385E-E6FD0435418B}"/>
          </ac:picMkLst>
        </pc:picChg>
        <pc:picChg chg="add del">
          <ac:chgData name="Archer,Andre Chance" userId="23977dcf-bb91-4199-bd51-b81b957cd3b6" providerId="ADAL" clId="{65AC1A71-5B04-51F2-B48C-A3772697E811}" dt="2025-12-01T00:38:01.674" v="5688" actId="478"/>
          <ac:picMkLst>
            <pc:docMk/>
            <pc:sldMk cId="2877668981" sldId="268"/>
            <ac:picMk id="1032" creationId="{61D14C53-E3D4-F9BC-29A3-DEC5A46A21EB}"/>
          </ac:picMkLst>
        </pc:picChg>
        <pc:picChg chg="add del mod">
          <ac:chgData name="Archer,Andre Chance" userId="23977dcf-bb91-4199-bd51-b81b957cd3b6" providerId="ADAL" clId="{65AC1A71-5B04-51F2-B48C-A3772697E811}" dt="2025-12-01T00:38:01.674" v="5688" actId="478"/>
          <ac:picMkLst>
            <pc:docMk/>
            <pc:sldMk cId="2877668981" sldId="268"/>
            <ac:picMk id="1034" creationId="{01629D65-26EC-EA1B-1D93-D9E8BDF4E7D3}"/>
          </ac:picMkLst>
        </pc:picChg>
        <pc:picChg chg="add del mod">
          <ac:chgData name="Archer,Andre Chance" userId="23977dcf-bb91-4199-bd51-b81b957cd3b6" providerId="ADAL" clId="{65AC1A71-5B04-51F2-B48C-A3772697E811}" dt="2025-12-01T00:38:46.292" v="5702" actId="478"/>
          <ac:picMkLst>
            <pc:docMk/>
            <pc:sldMk cId="2877668981" sldId="268"/>
            <ac:picMk id="1036" creationId="{CA55BB4B-7FAC-643A-40BB-6B428EC78C56}"/>
          </ac:picMkLst>
        </pc:picChg>
        <pc:picChg chg="add del mod">
          <ac:chgData name="Archer,Andre Chance" userId="23977dcf-bb91-4199-bd51-b81b957cd3b6" providerId="ADAL" clId="{65AC1A71-5B04-51F2-B48C-A3772697E811}" dt="2025-12-01T00:39:10.980" v="5708" actId="21"/>
          <ac:picMkLst>
            <pc:docMk/>
            <pc:sldMk cId="2877668981" sldId="268"/>
            <ac:picMk id="1038" creationId="{54F50D05-1EB2-2041-CFE7-58F0C2139A7D}"/>
          </ac:picMkLst>
        </pc:picChg>
      </pc:sldChg>
      <pc:sldChg chg="modSp new mod">
        <pc:chgData name="Archer,Andre Chance" userId="23977dcf-bb91-4199-bd51-b81b957cd3b6" providerId="ADAL" clId="{65AC1A71-5B04-51F2-B48C-A3772697E811}" dt="2025-12-01T00:00:29.296" v="3820" actId="113"/>
        <pc:sldMkLst>
          <pc:docMk/>
          <pc:sldMk cId="2759252574" sldId="269"/>
        </pc:sldMkLst>
        <pc:spChg chg="mod">
          <ac:chgData name="Archer,Andre Chance" userId="23977dcf-bb91-4199-bd51-b81b957cd3b6" providerId="ADAL" clId="{65AC1A71-5B04-51F2-B48C-A3772697E811}" dt="2025-11-29T02:59:21.900" v="782" actId="20577"/>
          <ac:spMkLst>
            <pc:docMk/>
            <pc:sldMk cId="2759252574" sldId="269"/>
            <ac:spMk id="2" creationId="{8B889E52-9E99-F6E1-252F-D297E385FA22}"/>
          </ac:spMkLst>
        </pc:spChg>
        <pc:spChg chg="mod">
          <ac:chgData name="Archer,Andre Chance" userId="23977dcf-bb91-4199-bd51-b81b957cd3b6" providerId="ADAL" clId="{65AC1A71-5B04-51F2-B48C-A3772697E811}" dt="2025-12-01T00:00:29.296" v="3820" actId="113"/>
          <ac:spMkLst>
            <pc:docMk/>
            <pc:sldMk cId="2759252574" sldId="269"/>
            <ac:spMk id="3" creationId="{7E9716D3-8D46-A0C1-4FEC-508D0981CF97}"/>
          </ac:spMkLst>
        </pc:spChg>
      </pc:sldChg>
      <pc:sldChg chg="addSp delSp modSp new mod ord">
        <pc:chgData name="Archer,Andre Chance" userId="23977dcf-bb91-4199-bd51-b81b957cd3b6" providerId="ADAL" clId="{65AC1A71-5B04-51F2-B48C-A3772697E811}" dt="2025-12-01T00:00:42.257" v="3823" actId="404"/>
        <pc:sldMkLst>
          <pc:docMk/>
          <pc:sldMk cId="1123690644" sldId="270"/>
        </pc:sldMkLst>
        <pc:spChg chg="mod">
          <ac:chgData name="Archer,Andre Chance" userId="23977dcf-bb91-4199-bd51-b81b957cd3b6" providerId="ADAL" clId="{65AC1A71-5B04-51F2-B48C-A3772697E811}" dt="2025-11-29T03:03:29.056" v="977" actId="20577"/>
          <ac:spMkLst>
            <pc:docMk/>
            <pc:sldMk cId="1123690644" sldId="270"/>
            <ac:spMk id="2" creationId="{3FEF49F4-CCA9-1A5F-0F2B-8756C3B8B98C}"/>
          </ac:spMkLst>
        </pc:spChg>
        <pc:spChg chg="add mod">
          <ac:chgData name="Archer,Andre Chance" userId="23977dcf-bb91-4199-bd51-b81b957cd3b6" providerId="ADAL" clId="{65AC1A71-5B04-51F2-B48C-A3772697E811}" dt="2025-12-01T00:00:42.257" v="3823" actId="404"/>
          <ac:spMkLst>
            <pc:docMk/>
            <pc:sldMk cId="1123690644" sldId="270"/>
            <ac:spMk id="5" creationId="{2A8B8AC7-66B6-8592-D8C7-F2CD3CE89FE3}"/>
          </ac:spMkLst>
        </pc:spChg>
        <pc:picChg chg="add mod">
          <ac:chgData name="Archer,Andre Chance" userId="23977dcf-bb91-4199-bd51-b81b957cd3b6" providerId="ADAL" clId="{65AC1A71-5B04-51F2-B48C-A3772697E811}" dt="2025-11-29T03:04:30.847" v="1236" actId="1076"/>
          <ac:picMkLst>
            <pc:docMk/>
            <pc:sldMk cId="1123690644" sldId="270"/>
            <ac:picMk id="4" creationId="{89AAE614-A3CA-9D87-7BD3-4D0E5E29D647}"/>
          </ac:picMkLst>
        </pc:picChg>
      </pc:sldChg>
      <pc:sldChg chg="addSp delSp modSp new mod ord">
        <pc:chgData name="Archer,Andre Chance" userId="23977dcf-bb91-4199-bd51-b81b957cd3b6" providerId="ADAL" clId="{65AC1A71-5B04-51F2-B48C-A3772697E811}" dt="2025-11-29T03:04:52.703" v="1243" actId="1076"/>
        <pc:sldMkLst>
          <pc:docMk/>
          <pc:sldMk cId="2951724219" sldId="271"/>
        </pc:sldMkLst>
        <pc:spChg chg="mod">
          <ac:chgData name="Archer,Andre Chance" userId="23977dcf-bb91-4199-bd51-b81b957cd3b6" providerId="ADAL" clId="{65AC1A71-5B04-51F2-B48C-A3772697E811}" dt="2025-11-29T03:02:19.979" v="941" actId="20577"/>
          <ac:spMkLst>
            <pc:docMk/>
            <pc:sldMk cId="2951724219" sldId="271"/>
            <ac:spMk id="2" creationId="{AC52B87A-380B-1BEB-5271-887C4D31124E}"/>
          </ac:spMkLst>
        </pc:spChg>
        <pc:picChg chg="add mod">
          <ac:chgData name="Archer,Andre Chance" userId="23977dcf-bb91-4199-bd51-b81b957cd3b6" providerId="ADAL" clId="{65AC1A71-5B04-51F2-B48C-A3772697E811}" dt="2025-11-29T03:02:47.850" v="948" actId="1076"/>
          <ac:picMkLst>
            <pc:docMk/>
            <pc:sldMk cId="2951724219" sldId="271"/>
            <ac:picMk id="4" creationId="{3542B18C-D87A-1E9E-124A-0922C3919A35}"/>
          </ac:picMkLst>
        </pc:picChg>
        <pc:picChg chg="add mod">
          <ac:chgData name="Archer,Andre Chance" userId="23977dcf-bb91-4199-bd51-b81b957cd3b6" providerId="ADAL" clId="{65AC1A71-5B04-51F2-B48C-A3772697E811}" dt="2025-11-29T03:04:52.703" v="1243" actId="1076"/>
          <ac:picMkLst>
            <pc:docMk/>
            <pc:sldMk cId="2951724219" sldId="271"/>
            <ac:picMk id="5" creationId="{F7407AB0-321B-F8AE-35B6-60D5BE9AD767}"/>
          </ac:picMkLst>
        </pc:picChg>
      </pc:sldChg>
      <pc:sldChg chg="addSp delSp modSp new mod">
        <pc:chgData name="Archer,Andre Chance" userId="23977dcf-bb91-4199-bd51-b81b957cd3b6" providerId="ADAL" clId="{65AC1A71-5B04-51F2-B48C-A3772697E811}" dt="2025-11-30T23:22:36.996" v="2423" actId="5793"/>
        <pc:sldMkLst>
          <pc:docMk/>
          <pc:sldMk cId="123515765" sldId="272"/>
        </pc:sldMkLst>
        <pc:spChg chg="mod">
          <ac:chgData name="Archer,Andre Chance" userId="23977dcf-bb91-4199-bd51-b81b957cd3b6" providerId="ADAL" clId="{65AC1A71-5B04-51F2-B48C-A3772697E811}" dt="2025-11-29T03:05:04.412" v="1271" actId="20577"/>
          <ac:spMkLst>
            <pc:docMk/>
            <pc:sldMk cId="123515765" sldId="272"/>
            <ac:spMk id="2" creationId="{79BB1048-1634-E9FF-CDEA-A8F01DB04164}"/>
          </ac:spMkLst>
        </pc:spChg>
        <pc:spChg chg="add mod">
          <ac:chgData name="Archer,Andre Chance" userId="23977dcf-bb91-4199-bd51-b81b957cd3b6" providerId="ADAL" clId="{65AC1A71-5B04-51F2-B48C-A3772697E811}" dt="2025-11-30T23:22:36.996" v="2423" actId="5793"/>
          <ac:spMkLst>
            <pc:docMk/>
            <pc:sldMk cId="123515765" sldId="272"/>
            <ac:spMk id="9" creationId="{0E667B0F-5FEA-11BE-3545-AD2B152E2B3B}"/>
          </ac:spMkLst>
        </pc:spChg>
        <pc:picChg chg="add mod">
          <ac:chgData name="Archer,Andre Chance" userId="23977dcf-bb91-4199-bd51-b81b957cd3b6" providerId="ADAL" clId="{65AC1A71-5B04-51F2-B48C-A3772697E811}" dt="2025-11-29T03:05:32.116" v="1274" actId="14100"/>
          <ac:picMkLst>
            <pc:docMk/>
            <pc:sldMk cId="123515765" sldId="272"/>
            <ac:picMk id="4" creationId="{D8EE4FB8-12FA-8307-5818-0AD02A5CB812}"/>
          </ac:picMkLst>
        </pc:picChg>
        <pc:picChg chg="add mod">
          <ac:chgData name="Archer,Andre Chance" userId="23977dcf-bb91-4199-bd51-b81b957cd3b6" providerId="ADAL" clId="{65AC1A71-5B04-51F2-B48C-A3772697E811}" dt="2025-11-29T03:06:17.190" v="1285" actId="1076"/>
          <ac:picMkLst>
            <pc:docMk/>
            <pc:sldMk cId="123515765" sldId="272"/>
            <ac:picMk id="8" creationId="{2A087272-5444-F16C-4D17-CC16556A4E2A}"/>
          </ac:picMkLst>
        </pc:picChg>
      </pc:sldChg>
      <pc:sldChg chg="addSp modSp new mod">
        <pc:chgData name="Archer,Andre Chance" userId="23977dcf-bb91-4199-bd51-b81b957cd3b6" providerId="ADAL" clId="{65AC1A71-5B04-51F2-B48C-A3772697E811}" dt="2025-12-01T00:35:16.955" v="5675" actId="1076"/>
        <pc:sldMkLst>
          <pc:docMk/>
          <pc:sldMk cId="2764285774" sldId="273"/>
        </pc:sldMkLst>
        <pc:spChg chg="mod">
          <ac:chgData name="Archer,Andre Chance" userId="23977dcf-bb91-4199-bd51-b81b957cd3b6" providerId="ADAL" clId="{65AC1A71-5B04-51F2-B48C-A3772697E811}" dt="2025-11-29T17:40:01.463" v="1872" actId="20577"/>
          <ac:spMkLst>
            <pc:docMk/>
            <pc:sldMk cId="2764285774" sldId="273"/>
            <ac:spMk id="2" creationId="{0424818E-155C-DE97-9C44-4BBCD6868B26}"/>
          </ac:spMkLst>
        </pc:spChg>
        <pc:spChg chg="mod">
          <ac:chgData name="Archer,Andre Chance" userId="23977dcf-bb91-4199-bd51-b81b957cd3b6" providerId="ADAL" clId="{65AC1A71-5B04-51F2-B48C-A3772697E811}" dt="2025-11-30T23:32:19.514" v="2744" actId="20577"/>
          <ac:spMkLst>
            <pc:docMk/>
            <pc:sldMk cId="2764285774" sldId="273"/>
            <ac:spMk id="9" creationId="{5C88A976-1868-7378-1E65-E36E9C7B31D5}"/>
          </ac:spMkLst>
        </pc:spChg>
        <pc:picChg chg="add mod">
          <ac:chgData name="Archer,Andre Chance" userId="23977dcf-bb91-4199-bd51-b81b957cd3b6" providerId="ADAL" clId="{65AC1A71-5B04-51F2-B48C-A3772697E811}" dt="2025-12-01T00:35:16.955" v="5675" actId="1076"/>
          <ac:picMkLst>
            <pc:docMk/>
            <pc:sldMk cId="2764285774" sldId="273"/>
            <ac:picMk id="3" creationId="{B0C02B07-549E-C634-C122-338A2F2DB851}"/>
          </ac:picMkLst>
        </pc:picChg>
        <pc:picChg chg="mod">
          <ac:chgData name="Archer,Andre Chance" userId="23977dcf-bb91-4199-bd51-b81b957cd3b6" providerId="ADAL" clId="{65AC1A71-5B04-51F2-B48C-A3772697E811}" dt="2025-11-30T23:32:22.963" v="2746" actId="14100"/>
          <ac:picMkLst>
            <pc:docMk/>
            <pc:sldMk cId="2764285774" sldId="273"/>
            <ac:picMk id="4" creationId="{78C8E032-BC49-0FD8-5F05-0B4E5A9A1D6F}"/>
          </ac:picMkLst>
        </pc:picChg>
        <pc:picChg chg="add mod">
          <ac:chgData name="Archer,Andre Chance" userId="23977dcf-bb91-4199-bd51-b81b957cd3b6" providerId="ADAL" clId="{65AC1A71-5B04-51F2-B48C-A3772697E811}" dt="2025-11-30T23:33:54.498" v="2766" actId="1076"/>
          <ac:picMkLst>
            <pc:docMk/>
            <pc:sldMk cId="2764285774" sldId="273"/>
            <ac:picMk id="5" creationId="{308AA9F8-73F4-D348-17A7-8EE17B408C44}"/>
          </ac:picMkLst>
        </pc:picChg>
        <pc:picChg chg="add mod">
          <ac:chgData name="Archer,Andre Chance" userId="23977dcf-bb91-4199-bd51-b81b957cd3b6" providerId="ADAL" clId="{65AC1A71-5B04-51F2-B48C-A3772697E811}" dt="2025-11-30T23:36:04.139" v="3097" actId="1036"/>
          <ac:picMkLst>
            <pc:docMk/>
            <pc:sldMk cId="2764285774" sldId="273"/>
            <ac:picMk id="6" creationId="{22420C48-A48E-7C23-9B93-6791DB8BFFF8}"/>
          </ac:picMkLst>
        </pc:picChg>
        <pc:picChg chg="mod">
          <ac:chgData name="Archer,Andre Chance" userId="23977dcf-bb91-4199-bd51-b81b957cd3b6" providerId="ADAL" clId="{65AC1A71-5B04-51F2-B48C-A3772697E811}" dt="2025-11-30T23:33:29.413" v="2757" actId="1076"/>
          <ac:picMkLst>
            <pc:docMk/>
            <pc:sldMk cId="2764285774" sldId="273"/>
            <ac:picMk id="10" creationId="{F1EFF7BA-1F6D-58F4-76D1-1A67B8E62F0A}"/>
          </ac:picMkLst>
        </pc:picChg>
      </pc:sldChg>
      <pc:sldChg chg="addSp delSp modSp new mod ord">
        <pc:chgData name="Archer,Andre Chance" userId="23977dcf-bb91-4199-bd51-b81b957cd3b6" providerId="ADAL" clId="{65AC1A71-5B04-51F2-B48C-A3772697E811}" dt="2025-12-01T00:33:51.548" v="5670" actId="1076"/>
        <pc:sldMkLst>
          <pc:docMk/>
          <pc:sldMk cId="4015709181" sldId="274"/>
        </pc:sldMkLst>
        <pc:spChg chg="mod">
          <ac:chgData name="Archer,Andre Chance" userId="23977dcf-bb91-4199-bd51-b81b957cd3b6" providerId="ADAL" clId="{65AC1A71-5B04-51F2-B48C-A3772697E811}" dt="2025-11-29T17:41:33.328" v="2149" actId="20577"/>
          <ac:spMkLst>
            <pc:docMk/>
            <pc:sldMk cId="4015709181" sldId="274"/>
            <ac:spMk id="2" creationId="{99DA4B40-60A4-7F6A-B3AC-B352862F0F80}"/>
          </ac:spMkLst>
        </pc:spChg>
        <pc:spChg chg="del mod">
          <ac:chgData name="Archer,Andre Chance" userId="23977dcf-bb91-4199-bd51-b81b957cd3b6" providerId="ADAL" clId="{65AC1A71-5B04-51F2-B48C-A3772697E811}" dt="2025-12-01T00:19:26.904" v="5026" actId="478"/>
          <ac:spMkLst>
            <pc:docMk/>
            <pc:sldMk cId="4015709181" sldId="274"/>
            <ac:spMk id="18" creationId="{09A6B3C4-17F6-ED8D-A969-BC0C2ECD7855}"/>
          </ac:spMkLst>
        </pc:spChg>
        <pc:picChg chg="add del mod">
          <ac:chgData name="Archer,Andre Chance" userId="23977dcf-bb91-4199-bd51-b81b957cd3b6" providerId="ADAL" clId="{65AC1A71-5B04-51F2-B48C-A3772697E811}" dt="2025-12-01T00:33:33.206" v="5664" actId="478"/>
          <ac:picMkLst>
            <pc:docMk/>
            <pc:sldMk cId="4015709181" sldId="274"/>
            <ac:picMk id="3" creationId="{F9B6AA28-12FB-BCF1-F4F9-BBDA2BC6FA6F}"/>
          </ac:picMkLst>
        </pc:picChg>
        <pc:picChg chg="add mod">
          <ac:chgData name="Archer,Andre Chance" userId="23977dcf-bb91-4199-bd51-b81b957cd3b6" providerId="ADAL" clId="{65AC1A71-5B04-51F2-B48C-A3772697E811}" dt="2025-12-01T00:33:43.913" v="5668" actId="1076"/>
          <ac:picMkLst>
            <pc:docMk/>
            <pc:sldMk cId="4015709181" sldId="274"/>
            <ac:picMk id="6" creationId="{151C6D5E-D9B7-74CE-CE53-6A8760B76B82}"/>
          </ac:picMkLst>
        </pc:picChg>
        <pc:picChg chg="add mod">
          <ac:chgData name="Archer,Andre Chance" userId="23977dcf-bb91-4199-bd51-b81b957cd3b6" providerId="ADAL" clId="{65AC1A71-5B04-51F2-B48C-A3772697E811}" dt="2025-12-01T00:33:51.548" v="5670" actId="1076"/>
          <ac:picMkLst>
            <pc:docMk/>
            <pc:sldMk cId="4015709181" sldId="274"/>
            <ac:picMk id="10" creationId="{F5FBE964-BF27-303D-25E3-8FAEC90C7B4C}"/>
          </ac:picMkLst>
        </pc:picChg>
      </pc:sldChg>
      <pc:sldChg chg="addSp delSp modSp new mod">
        <pc:chgData name="Archer,Andre Chance" userId="23977dcf-bb91-4199-bd51-b81b957cd3b6" providerId="ADAL" clId="{65AC1A71-5B04-51F2-B48C-A3772697E811}" dt="2025-12-01T00:15:51.260" v="4438" actId="1076"/>
        <pc:sldMkLst>
          <pc:docMk/>
          <pc:sldMk cId="93433515" sldId="275"/>
        </pc:sldMkLst>
        <pc:spChg chg="mod">
          <ac:chgData name="Archer,Andre Chance" userId="23977dcf-bb91-4199-bd51-b81b957cd3b6" providerId="ADAL" clId="{65AC1A71-5B04-51F2-B48C-A3772697E811}" dt="2025-11-29T17:42:00.225" v="2229" actId="20577"/>
          <ac:spMkLst>
            <pc:docMk/>
            <pc:sldMk cId="93433515" sldId="275"/>
            <ac:spMk id="2" creationId="{7F8C09FC-A7CD-2E74-5632-9C0BDA56B848}"/>
          </ac:spMkLst>
        </pc:spChg>
        <pc:picChg chg="add del mod">
          <ac:chgData name="Archer,Andre Chance" userId="23977dcf-bb91-4199-bd51-b81b957cd3b6" providerId="ADAL" clId="{65AC1A71-5B04-51F2-B48C-A3772697E811}" dt="2025-12-01T00:12:25.266" v="4426" actId="478"/>
          <ac:picMkLst>
            <pc:docMk/>
            <pc:sldMk cId="93433515" sldId="275"/>
            <ac:picMk id="3" creationId="{96A02CEC-4151-ECED-C781-79479D86B9CA}"/>
          </ac:picMkLst>
        </pc:picChg>
        <pc:picChg chg="mod">
          <ac:chgData name="Archer,Andre Chance" userId="23977dcf-bb91-4199-bd51-b81b957cd3b6" providerId="ADAL" clId="{65AC1A71-5B04-51F2-B48C-A3772697E811}" dt="2025-11-30T23:23:13.042" v="2424" actId="1076"/>
          <ac:picMkLst>
            <pc:docMk/>
            <pc:sldMk cId="93433515" sldId="275"/>
            <ac:picMk id="4" creationId="{DD9C8BF3-9C75-3385-E7C2-99DB8D9EF4B9}"/>
          </ac:picMkLst>
        </pc:picChg>
        <pc:picChg chg="mod">
          <ac:chgData name="Archer,Andre Chance" userId="23977dcf-bb91-4199-bd51-b81b957cd3b6" providerId="ADAL" clId="{65AC1A71-5B04-51F2-B48C-A3772697E811}" dt="2025-11-30T23:23:17.313" v="2426" actId="1076"/>
          <ac:picMkLst>
            <pc:docMk/>
            <pc:sldMk cId="93433515" sldId="275"/>
            <ac:picMk id="5" creationId="{A80CFFAA-3912-D9F2-F003-568683180D33}"/>
          </ac:picMkLst>
        </pc:picChg>
        <pc:picChg chg="mod">
          <ac:chgData name="Archer,Andre Chance" userId="23977dcf-bb91-4199-bd51-b81b957cd3b6" providerId="ADAL" clId="{65AC1A71-5B04-51F2-B48C-A3772697E811}" dt="2025-11-30T23:23:15.058" v="2425" actId="1076"/>
          <ac:picMkLst>
            <pc:docMk/>
            <pc:sldMk cId="93433515" sldId="275"/>
            <ac:picMk id="6" creationId="{7C114A41-404F-82A1-0BCB-0DF6365845AB}"/>
          </ac:picMkLst>
        </pc:picChg>
        <pc:picChg chg="mod">
          <ac:chgData name="Archer,Andre Chance" userId="23977dcf-bb91-4199-bd51-b81b957cd3b6" providerId="ADAL" clId="{65AC1A71-5B04-51F2-B48C-A3772697E811}" dt="2025-11-30T23:23:18.918" v="2427" actId="1076"/>
          <ac:picMkLst>
            <pc:docMk/>
            <pc:sldMk cId="93433515" sldId="275"/>
            <ac:picMk id="7" creationId="{156E5511-42CE-116D-C45C-4B2BEF9C62E7}"/>
          </ac:picMkLst>
        </pc:picChg>
        <pc:picChg chg="add del mod">
          <ac:chgData name="Archer,Andre Chance" userId="23977dcf-bb91-4199-bd51-b81b957cd3b6" providerId="ADAL" clId="{65AC1A71-5B04-51F2-B48C-A3772697E811}" dt="2025-12-01T00:12:46.070" v="4431" actId="478"/>
          <ac:picMkLst>
            <pc:docMk/>
            <pc:sldMk cId="93433515" sldId="275"/>
            <ac:picMk id="11" creationId="{D4B43A6E-FA65-6265-F745-33AFB6F4DC4D}"/>
          </ac:picMkLst>
        </pc:picChg>
        <pc:picChg chg="add mod">
          <ac:chgData name="Archer,Andre Chance" userId="23977dcf-bb91-4199-bd51-b81b957cd3b6" providerId="ADAL" clId="{65AC1A71-5B04-51F2-B48C-A3772697E811}" dt="2025-12-01T00:15:51.260" v="4438" actId="1076"/>
          <ac:picMkLst>
            <pc:docMk/>
            <pc:sldMk cId="93433515" sldId="275"/>
            <ac:picMk id="12" creationId="{91D4E92D-072D-0CB4-F90E-705F3F29AA04}"/>
          </ac:picMkLst>
        </pc:picChg>
        <pc:picChg chg="add mod">
          <ac:chgData name="Archer,Andre Chance" userId="23977dcf-bb91-4199-bd51-b81b957cd3b6" providerId="ADAL" clId="{65AC1A71-5B04-51F2-B48C-A3772697E811}" dt="2025-12-01T00:15:29.585" v="4436" actId="1076"/>
          <ac:picMkLst>
            <pc:docMk/>
            <pc:sldMk cId="93433515" sldId="275"/>
            <ac:picMk id="13" creationId="{6EC25E0D-64FA-A184-C747-0AE5701DC07B}"/>
          </ac:picMkLst>
        </pc:picChg>
      </pc:sldChg>
    </pc:docChg>
  </pc:docChgLst>
  <pc:docChgLst>
    <pc:chgData name="Meyer, Mary E." userId="e762f4c3-389a-4cdc-a8b1-c6a73680abba" providerId="ADAL" clId="{6A378AC4-CD29-4C56-9D11-FEAB39F17D8E}"/>
    <pc:docChg chg="delSld modSld">
      <pc:chgData name="Meyer, Mary E." userId="e762f4c3-389a-4cdc-a8b1-c6a73680abba" providerId="ADAL" clId="{6A378AC4-CD29-4C56-9D11-FEAB39F17D8E}" dt="2025-12-01T00:11:09.515" v="10" actId="47"/>
      <pc:docMkLst>
        <pc:docMk/>
      </pc:docMkLst>
      <pc:sldChg chg="modSp mod">
        <pc:chgData name="Meyer, Mary E." userId="e762f4c3-389a-4cdc-a8b1-c6a73680abba" providerId="ADAL" clId="{6A378AC4-CD29-4C56-9D11-FEAB39F17D8E}" dt="2025-12-01T00:09:59.560" v="6" actId="20577"/>
        <pc:sldMkLst>
          <pc:docMk/>
          <pc:sldMk cId="378333720" sldId="256"/>
        </pc:sldMkLst>
        <pc:spChg chg="mod">
          <ac:chgData name="Meyer, Mary E." userId="e762f4c3-389a-4cdc-a8b1-c6a73680abba" providerId="ADAL" clId="{6A378AC4-CD29-4C56-9D11-FEAB39F17D8E}" dt="2025-12-01T00:09:59.560" v="6" actId="20577"/>
          <ac:spMkLst>
            <pc:docMk/>
            <pc:sldMk cId="378333720" sldId="256"/>
            <ac:spMk id="3" creationId="{4DBF5B3A-7828-24BE-710E-BF6CD5D5BF38}"/>
          </ac:spMkLst>
        </pc:spChg>
      </pc:sldChg>
      <pc:sldChg chg="modSp mod">
        <pc:chgData name="Meyer, Mary E." userId="e762f4c3-389a-4cdc-a8b1-c6a73680abba" providerId="ADAL" clId="{6A378AC4-CD29-4C56-9D11-FEAB39F17D8E}" dt="2025-12-01T00:10:35.451" v="9" actId="20577"/>
        <pc:sldMkLst>
          <pc:docMk/>
          <pc:sldMk cId="1081236069" sldId="260"/>
        </pc:sldMkLst>
        <pc:spChg chg="mod">
          <ac:chgData name="Meyer, Mary E." userId="e762f4c3-389a-4cdc-a8b1-c6a73680abba" providerId="ADAL" clId="{6A378AC4-CD29-4C56-9D11-FEAB39F17D8E}" dt="2025-12-01T00:10:35.451" v="9" actId="20577"/>
          <ac:spMkLst>
            <pc:docMk/>
            <pc:sldMk cId="1081236069" sldId="260"/>
            <ac:spMk id="2" creationId="{B5F8BA98-E424-2331-467E-6CD4E8EA9704}"/>
          </ac:spMkLst>
        </pc:spChg>
      </pc:sldChg>
      <pc:sldChg chg="del">
        <pc:chgData name="Meyer, Mary E." userId="e762f4c3-389a-4cdc-a8b1-c6a73680abba" providerId="ADAL" clId="{6A378AC4-CD29-4C56-9D11-FEAB39F17D8E}" dt="2025-12-01T00:11:09.515" v="10" actId="47"/>
        <pc:sldMkLst>
          <pc:docMk/>
          <pc:sldMk cId="2991576720" sldId="267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Slide (Wertheim Lab)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outdoor, blue, day&#10;&#10;Description automatically generated">
            <a:extLst>
              <a:ext uri="{FF2B5EF4-FFF2-40B4-BE49-F238E27FC236}">
                <a16:creationId xmlns:a16="http://schemas.microsoft.com/office/drawing/2014/main" id="{1B67ADE8-0F92-3751-CDBB-FF2F540B16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4767" y="-24765"/>
            <a:ext cx="12281535" cy="690753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E6BE98D9-EFFA-24CC-D752-052741DC546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09303" y="2248929"/>
            <a:ext cx="11477898" cy="1464631"/>
          </a:xfrm>
        </p:spPr>
        <p:txBody>
          <a:bodyPr anchor="b" anchorCtr="0">
            <a:normAutofit/>
          </a:bodyPr>
          <a:lstStyle>
            <a:lvl1pPr>
              <a:defRPr sz="3200" b="1" i="0" spc="50" baseline="0">
                <a:solidFill>
                  <a:schemeClr val="bg1"/>
                </a:solidFill>
                <a:latin typeface="Obviously Wide Bold" pitchFamily="82" charset="77"/>
              </a:defRPr>
            </a:lvl1pPr>
          </a:lstStyle>
          <a:p>
            <a:pPr algn="l"/>
            <a:r>
              <a:rPr lang="en-US"/>
              <a:t>PRESENTATION TITLE (ALL CAPS)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BA2B7E20-A784-753E-C02C-EA54679F88A8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409303" y="3859712"/>
            <a:ext cx="11477625" cy="743997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bg1"/>
                </a:solidFill>
                <a:latin typeface="Gentona Book" pitchFamily="2" charset="77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Date</a:t>
            </a:r>
            <a:br>
              <a:rPr lang="en-US"/>
            </a:br>
            <a:r>
              <a:rPr lang="en-US"/>
              <a:t>Location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FE5FCC9A-18E4-5AF9-355C-DF0A41372F86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09303" y="4749861"/>
            <a:ext cx="11477625" cy="1033101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bg1"/>
                </a:solidFill>
                <a:latin typeface="Gentona Book" pitchFamily="2" charset="77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Full Name</a:t>
            </a:r>
            <a:br>
              <a:rPr lang="en-US"/>
            </a:br>
            <a:r>
              <a:rPr lang="en-US"/>
              <a:t>Administrative Title</a:t>
            </a:r>
            <a:br>
              <a:rPr lang="en-US"/>
            </a:br>
            <a:r>
              <a:rPr lang="en-US"/>
              <a:t>Academic Title (Optional)</a:t>
            </a:r>
          </a:p>
          <a:p>
            <a:pPr lvl="0"/>
            <a:endParaRPr lang="en-US"/>
          </a:p>
          <a:p>
            <a:pPr lvl="0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866D91-CC4F-A671-D6E7-900CACE9B5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6667" r="-16667"/>
          <a:stretch/>
        </p:blipFill>
        <p:spPr>
          <a:xfrm>
            <a:off x="-233680" y="230661"/>
            <a:ext cx="3504935" cy="641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063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ad Chart for Plan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B2752-F04A-FE11-BBF0-F45CD4F755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pc="50" baseline="0"/>
            </a:lvl1pPr>
          </a:lstStyle>
          <a:p>
            <a:r>
              <a:rPr lang="en-US"/>
              <a:t>CLICK TO EDIT QUAD CHART TITLE 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A201494-D9B1-10DB-B52A-822F8F062672}"/>
              </a:ext>
            </a:extLst>
          </p:cNvPr>
          <p:cNvGrpSpPr>
            <a:grpSpLocks noChangeAspect="1"/>
          </p:cNvGrpSpPr>
          <p:nvPr/>
        </p:nvGrpSpPr>
        <p:grpSpPr>
          <a:xfrm>
            <a:off x="1295081" y="1271246"/>
            <a:ext cx="9601200" cy="4800600"/>
            <a:chOff x="609280" y="945242"/>
            <a:chExt cx="10973120" cy="5492363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29BBB07B-4464-A3BC-B007-6898C6B7FDEA}"/>
                </a:ext>
              </a:extLst>
            </p:cNvPr>
            <p:cNvSpPr>
              <a:spLocks/>
            </p:cNvSpPr>
            <p:nvPr/>
          </p:nvSpPr>
          <p:spPr>
            <a:xfrm>
              <a:off x="609280" y="945242"/>
              <a:ext cx="10972795" cy="5486400"/>
            </a:xfrm>
            <a:prstGeom prst="rect">
              <a:avLst/>
            </a:prstGeom>
            <a:solidFill>
              <a:schemeClr val="bg2"/>
            </a:solidFill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>
              <a:normAutofit/>
            </a:bodyPr>
            <a:lstStyle/>
            <a:p>
              <a:pPr algn="ctr"/>
              <a:endParaRPr lang="en-US" err="1">
                <a:solidFill>
                  <a:schemeClr val="tx1"/>
                </a:solidFill>
                <a:latin typeface="Gentona Book" pitchFamily="2" charset="77"/>
              </a:endParaRPr>
            </a:p>
          </p:txBody>
        </p:sp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71D903F7-D4C3-74D9-9986-735EAAFE5B98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" y="3694405"/>
              <a:ext cx="10972800" cy="0"/>
            </a:xfrm>
            <a:prstGeom prst="straightConnector1">
              <a:avLst/>
            </a:prstGeom>
            <a:ln w="28575">
              <a:solidFill>
                <a:schemeClr val="bg1">
                  <a:lumMod val="65000"/>
                </a:schemeClr>
              </a:solidFill>
              <a:prstDash val="sysDash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6D968636-D021-94A1-F5A9-5C64639731E8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951205"/>
              <a:ext cx="0" cy="5486400"/>
            </a:xfrm>
            <a:prstGeom prst="straightConnector1">
              <a:avLst/>
            </a:prstGeom>
            <a:ln w="28575">
              <a:solidFill>
                <a:schemeClr val="bg1">
                  <a:lumMod val="65000"/>
                </a:schemeClr>
              </a:solidFill>
              <a:prstDash val="sysDash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35427457-21F4-1058-48D6-7FB09B2FB206}"/>
              </a:ext>
            </a:extLst>
          </p:cNvPr>
          <p:cNvSpPr txBox="1"/>
          <p:nvPr/>
        </p:nvSpPr>
        <p:spPr>
          <a:xfrm>
            <a:off x="1294797" y="6066634"/>
            <a:ext cx="662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>
                <a:solidFill>
                  <a:schemeClr val="bg1">
                    <a:lumMod val="50000"/>
                  </a:schemeClr>
                </a:solidFill>
                <a:latin typeface="Gentona Book" pitchFamily="2" charset="77"/>
              </a:rPr>
              <a:t>LOW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963337-E7BB-134D-08B0-B6002A4B259C}"/>
              </a:ext>
            </a:extLst>
          </p:cNvPr>
          <p:cNvSpPr txBox="1"/>
          <p:nvPr/>
        </p:nvSpPr>
        <p:spPr>
          <a:xfrm>
            <a:off x="10184356" y="6066634"/>
            <a:ext cx="712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>
                <a:solidFill>
                  <a:schemeClr val="bg1">
                    <a:lumMod val="50000"/>
                  </a:schemeClr>
                </a:solidFill>
                <a:latin typeface="Gentona Book" pitchFamily="2" charset="77"/>
              </a:rPr>
              <a:t>HIGH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3F5C04-40A0-5229-F4DF-09DF6229CB59}"/>
              </a:ext>
            </a:extLst>
          </p:cNvPr>
          <p:cNvSpPr txBox="1"/>
          <p:nvPr/>
        </p:nvSpPr>
        <p:spPr>
          <a:xfrm rot="16200000">
            <a:off x="753975" y="1438024"/>
            <a:ext cx="712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>
                <a:solidFill>
                  <a:schemeClr val="bg1">
                    <a:lumMod val="50000"/>
                  </a:schemeClr>
                </a:solidFill>
                <a:latin typeface="Gentona Book" pitchFamily="2" charset="77"/>
              </a:rPr>
              <a:t>HIGH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DFE3E8-9A7F-4E73-E007-C51FB09FC6E2}"/>
              </a:ext>
            </a:extLst>
          </p:cNvPr>
          <p:cNvSpPr txBox="1"/>
          <p:nvPr/>
        </p:nvSpPr>
        <p:spPr>
          <a:xfrm rot="16200000">
            <a:off x="778822" y="5532946"/>
            <a:ext cx="662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>
                <a:solidFill>
                  <a:schemeClr val="bg1">
                    <a:lumMod val="50000"/>
                  </a:schemeClr>
                </a:solidFill>
                <a:latin typeface="Gentona Book" pitchFamily="2" charset="77"/>
              </a:rPr>
              <a:t>LOW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2B2A994-7935-B05D-7232-7A537C58DDF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87095" y="6076716"/>
            <a:ext cx="5016887" cy="35925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  <a:lvl3pPr marL="914400" indent="0">
              <a:buNone/>
              <a:defRPr/>
            </a:lvl3pPr>
          </a:lstStyle>
          <a:p>
            <a:pPr lvl="0"/>
            <a:r>
              <a:rPr lang="en-US"/>
              <a:t>Click to edit the MEASURE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85927FC2-5CC3-BC38-296D-E6D4B80741D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 rot="16200000">
            <a:off x="-564413" y="3497907"/>
            <a:ext cx="3348660" cy="369333"/>
          </a:xfrm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>
              <a:buNone/>
              <a:defRPr lang="en-US" sz="2000" dirty="0"/>
            </a:lvl1pPr>
          </a:lstStyle>
          <a:p>
            <a:pPr marL="228600" lvl="0" indent="-228600" algn="ctr"/>
            <a:r>
              <a:rPr lang="en-US"/>
              <a:t>Click to edit the MEASURE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7AEA73A6-651E-69AD-99B3-6B6C84BD28C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93813" y="1266824"/>
            <a:ext cx="4802187" cy="369327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Action or Activity</a:t>
            </a: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id="{67721F55-3950-2B5F-1F4D-00349E2665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80498" y="1266824"/>
            <a:ext cx="4802187" cy="369327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Action or Activity</a:t>
            </a:r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id="{42E54725-4E58-BF96-703E-6BE422BB8F2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93813" y="5695700"/>
            <a:ext cx="4802187" cy="369327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Action or Activity</a:t>
            </a:r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id="{93EAD869-F40D-E0E6-CD77-D551FBD5E22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80498" y="5695700"/>
            <a:ext cx="4802187" cy="369327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Action or Activity</a:t>
            </a:r>
          </a:p>
        </p:txBody>
      </p:sp>
    </p:spTree>
    <p:extLst>
      <p:ext uri="{BB962C8B-B14F-4D97-AF65-F5344CB8AC3E}">
        <p14:creationId xmlns:p14="http://schemas.microsoft.com/office/powerpoint/2010/main" val="1050298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5 Layer Stac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5266E-F2F9-FF4C-991B-6C20BE34A8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6445" y="1115886"/>
            <a:ext cx="6750633" cy="843717"/>
          </a:xfrm>
        </p:spPr>
        <p:txBody>
          <a:bodyPr/>
          <a:lstStyle>
            <a:lvl1pPr>
              <a:defRPr spc="50" baseline="0">
                <a:solidFill>
                  <a:srgbClr val="011FA3"/>
                </a:solidFill>
              </a:defRPr>
            </a:lvl1pPr>
          </a:lstStyle>
          <a:p>
            <a:r>
              <a:rPr lang="en-US"/>
              <a:t>CLICK TO EDIT 5-STACK TITLE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36CC873-035B-680D-A51F-DBEB117E39EA}"/>
              </a:ext>
            </a:extLst>
          </p:cNvPr>
          <p:cNvCxnSpPr>
            <a:cxnSpLocks/>
          </p:cNvCxnSpPr>
          <p:nvPr/>
        </p:nvCxnSpPr>
        <p:spPr>
          <a:xfrm>
            <a:off x="381000" y="6603764"/>
            <a:ext cx="11429360" cy="0"/>
          </a:xfrm>
          <a:prstGeom prst="line">
            <a:avLst/>
          </a:prstGeom>
          <a:ln w="6350">
            <a:solidFill>
              <a:srgbClr val="0020A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E5F29D9C-EC3A-5BCF-7679-272199800EC5}"/>
              </a:ext>
            </a:extLst>
          </p:cNvPr>
          <p:cNvSpPr/>
          <p:nvPr/>
        </p:nvSpPr>
        <p:spPr>
          <a:xfrm>
            <a:off x="10909727" y="6375164"/>
            <a:ext cx="533156" cy="457200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B2C1F30D-AA61-1744-8D47-4C310974E5D8}" type="slidenum">
              <a:rPr lang="en-US" sz="1200" b="0" cap="none" spc="0" smtClean="0">
                <a:ln w="6350">
                  <a:solidFill>
                    <a:srgbClr val="0020A5"/>
                  </a:solidFill>
                  <a:prstDash val="solid"/>
                </a:ln>
                <a:solidFill>
                  <a:srgbClr val="0020A5"/>
                </a:solidFill>
                <a:effectLst/>
                <a:latin typeface="Obviously Wide Thin" pitchFamily="82" charset="77"/>
                <a:cs typeface="Times New Roman" panose="02020603050405020304" pitchFamily="18" charset="0"/>
              </a:rPr>
              <a:pPr algn="ctr"/>
              <a:t>‹#›</a:t>
            </a:fld>
            <a:endParaRPr lang="en-US" sz="1200" b="0" cap="none" spc="0">
              <a:ln w="6350">
                <a:solidFill>
                  <a:srgbClr val="0020A5"/>
                </a:solidFill>
                <a:prstDash val="solid"/>
              </a:ln>
              <a:solidFill>
                <a:srgbClr val="0020A5"/>
              </a:solidFill>
              <a:effectLst/>
              <a:latin typeface="Obviously Wide Thin" pitchFamily="82" charset="77"/>
              <a:cs typeface="Times New Roman" panose="02020603050405020304" pitchFamily="18" charset="0"/>
            </a:endParaRPr>
          </a:p>
        </p:txBody>
      </p:sp>
      <p:sp>
        <p:nvSpPr>
          <p:cNvPr id="6" name="Cube 5">
            <a:extLst>
              <a:ext uri="{FF2B5EF4-FFF2-40B4-BE49-F238E27FC236}">
                <a16:creationId xmlns:a16="http://schemas.microsoft.com/office/drawing/2014/main" id="{A95DA327-68F3-AE4F-51C5-F161954C5DE0}"/>
              </a:ext>
            </a:extLst>
          </p:cNvPr>
          <p:cNvSpPr/>
          <p:nvPr/>
        </p:nvSpPr>
        <p:spPr>
          <a:xfrm>
            <a:off x="381000" y="3804413"/>
            <a:ext cx="4339244" cy="1618488"/>
          </a:xfrm>
          <a:prstGeom prst="cube">
            <a:avLst>
              <a:gd name="adj" fmla="val 85739"/>
            </a:avLst>
          </a:prstGeom>
          <a:solidFill>
            <a:srgbClr val="E4A335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FFD12B8-2026-900A-9125-109E520C17C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56446" y="4976979"/>
            <a:ext cx="6653914" cy="661454"/>
          </a:xfrm>
        </p:spPr>
        <p:txBody>
          <a:bodyPr anchor="ctr" anchorCtr="0"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/>
              <a:t>Stack Layer 1</a:t>
            </a:r>
          </a:p>
        </p:txBody>
      </p:sp>
      <p:sp>
        <p:nvSpPr>
          <p:cNvPr id="24" name="Cube 23">
            <a:extLst>
              <a:ext uri="{FF2B5EF4-FFF2-40B4-BE49-F238E27FC236}">
                <a16:creationId xmlns:a16="http://schemas.microsoft.com/office/drawing/2014/main" id="{8DC99B74-3B34-E12A-049A-AC6E62DC0E92}"/>
              </a:ext>
            </a:extLst>
          </p:cNvPr>
          <p:cNvSpPr/>
          <p:nvPr/>
        </p:nvSpPr>
        <p:spPr>
          <a:xfrm>
            <a:off x="381000" y="3123453"/>
            <a:ext cx="4339244" cy="1618488"/>
          </a:xfrm>
          <a:prstGeom prst="cube">
            <a:avLst>
              <a:gd name="adj" fmla="val 85739"/>
            </a:avLst>
          </a:prstGeom>
          <a:solidFill>
            <a:srgbClr val="E5972F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4ACB57A7-EA49-F73B-C096-93B19975213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56446" y="4298101"/>
            <a:ext cx="6653914" cy="661454"/>
          </a:xfrm>
        </p:spPr>
        <p:txBody>
          <a:bodyPr anchor="ctr" anchorCtr="0"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/>
              <a:t>Stack Layer 2</a:t>
            </a:r>
          </a:p>
        </p:txBody>
      </p:sp>
      <p:sp>
        <p:nvSpPr>
          <p:cNvPr id="34" name="Cube 33">
            <a:extLst>
              <a:ext uri="{FF2B5EF4-FFF2-40B4-BE49-F238E27FC236}">
                <a16:creationId xmlns:a16="http://schemas.microsoft.com/office/drawing/2014/main" id="{C9F70D02-3FF1-DAC8-684A-B23C6E446A86}"/>
              </a:ext>
            </a:extLst>
          </p:cNvPr>
          <p:cNvSpPr/>
          <p:nvPr/>
        </p:nvSpPr>
        <p:spPr>
          <a:xfrm>
            <a:off x="381000" y="2462392"/>
            <a:ext cx="4339244" cy="1618488"/>
          </a:xfrm>
          <a:prstGeom prst="cube">
            <a:avLst>
              <a:gd name="adj" fmla="val 85739"/>
            </a:avLst>
          </a:prstGeom>
          <a:solidFill>
            <a:srgbClr val="E88B2A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 Placeholder 9">
            <a:extLst>
              <a:ext uri="{FF2B5EF4-FFF2-40B4-BE49-F238E27FC236}">
                <a16:creationId xmlns:a16="http://schemas.microsoft.com/office/drawing/2014/main" id="{CCCED063-138D-9FC3-7A39-07F248F84B4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56446" y="3637040"/>
            <a:ext cx="6653914" cy="661454"/>
          </a:xfrm>
        </p:spPr>
        <p:txBody>
          <a:bodyPr anchor="ctr" anchorCtr="0"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/>
              <a:t>Stack Layer 3</a:t>
            </a:r>
          </a:p>
        </p:txBody>
      </p:sp>
      <p:sp>
        <p:nvSpPr>
          <p:cNvPr id="37" name="Cube 36">
            <a:extLst>
              <a:ext uri="{FF2B5EF4-FFF2-40B4-BE49-F238E27FC236}">
                <a16:creationId xmlns:a16="http://schemas.microsoft.com/office/drawing/2014/main" id="{5AF4EC79-ECE1-AE89-4AD1-0031F9948BEC}"/>
              </a:ext>
            </a:extLst>
          </p:cNvPr>
          <p:cNvSpPr/>
          <p:nvPr/>
        </p:nvSpPr>
        <p:spPr>
          <a:xfrm>
            <a:off x="381000" y="1789953"/>
            <a:ext cx="4339244" cy="1618488"/>
          </a:xfrm>
          <a:prstGeom prst="cube">
            <a:avLst>
              <a:gd name="adj" fmla="val 85739"/>
            </a:avLst>
          </a:prstGeom>
          <a:solidFill>
            <a:srgbClr val="EA8426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 Placeholder 9">
            <a:extLst>
              <a:ext uri="{FF2B5EF4-FFF2-40B4-BE49-F238E27FC236}">
                <a16:creationId xmlns:a16="http://schemas.microsoft.com/office/drawing/2014/main" id="{50762ECD-ED17-0A94-B170-E0DBBA2AD32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56446" y="2964601"/>
            <a:ext cx="6653914" cy="661454"/>
          </a:xfrm>
        </p:spPr>
        <p:txBody>
          <a:bodyPr anchor="ctr" anchorCtr="0"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/>
              <a:t>Stack Layer 4</a:t>
            </a:r>
          </a:p>
        </p:txBody>
      </p:sp>
      <p:sp>
        <p:nvSpPr>
          <p:cNvPr id="40" name="Cube 39">
            <a:extLst>
              <a:ext uri="{FF2B5EF4-FFF2-40B4-BE49-F238E27FC236}">
                <a16:creationId xmlns:a16="http://schemas.microsoft.com/office/drawing/2014/main" id="{DCCFBEC3-0A50-AD77-A409-B33DD4A1A37D}"/>
              </a:ext>
            </a:extLst>
          </p:cNvPr>
          <p:cNvSpPr/>
          <p:nvPr/>
        </p:nvSpPr>
        <p:spPr>
          <a:xfrm>
            <a:off x="381000" y="1120028"/>
            <a:ext cx="4339244" cy="1618488"/>
          </a:xfrm>
          <a:prstGeom prst="cube">
            <a:avLst>
              <a:gd name="adj" fmla="val 85739"/>
            </a:avLst>
          </a:prstGeom>
          <a:solidFill>
            <a:srgbClr val="ED7E24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 Placeholder 9">
            <a:extLst>
              <a:ext uri="{FF2B5EF4-FFF2-40B4-BE49-F238E27FC236}">
                <a16:creationId xmlns:a16="http://schemas.microsoft.com/office/drawing/2014/main" id="{A5753F21-603F-F5AB-F361-B82EB6A8C69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56446" y="2294676"/>
            <a:ext cx="6653914" cy="661454"/>
          </a:xfrm>
        </p:spPr>
        <p:txBody>
          <a:bodyPr anchor="ctr" anchorCtr="0"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/>
              <a:t>Stack Layer 5</a:t>
            </a:r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7699A7C3-D6A1-BE10-AED3-770E6C2E9013}"/>
              </a:ext>
            </a:extLst>
          </p:cNvPr>
          <p:cNvCxnSpPr>
            <a:stCxn id="40" idx="4"/>
            <a:endCxn id="41" idx="1"/>
          </p:cNvCxnSpPr>
          <p:nvPr/>
        </p:nvCxnSpPr>
        <p:spPr>
          <a:xfrm>
            <a:off x="3332569" y="2623110"/>
            <a:ext cx="1823877" cy="229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56625FE7-DCE0-536A-3A91-32A553EE8A69}"/>
              </a:ext>
            </a:extLst>
          </p:cNvPr>
          <p:cNvCxnSpPr>
            <a:cxnSpLocks/>
            <a:stCxn id="37" idx="4"/>
            <a:endCxn id="38" idx="1"/>
          </p:cNvCxnSpPr>
          <p:nvPr/>
        </p:nvCxnSpPr>
        <p:spPr>
          <a:xfrm>
            <a:off x="3332569" y="3293035"/>
            <a:ext cx="1823877" cy="229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F5AEA048-BA51-8E85-CA49-8CD5C5B122A4}"/>
              </a:ext>
            </a:extLst>
          </p:cNvPr>
          <p:cNvCxnSpPr>
            <a:cxnSpLocks/>
            <a:stCxn id="34" idx="4"/>
            <a:endCxn id="35" idx="1"/>
          </p:cNvCxnSpPr>
          <p:nvPr/>
        </p:nvCxnSpPr>
        <p:spPr>
          <a:xfrm>
            <a:off x="3332569" y="3965474"/>
            <a:ext cx="1823877" cy="229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94584CA9-2FBC-0BBE-1DA1-4806C46A6E24}"/>
              </a:ext>
            </a:extLst>
          </p:cNvPr>
          <p:cNvCxnSpPr>
            <a:cxnSpLocks/>
            <a:stCxn id="24" idx="4"/>
            <a:endCxn id="25" idx="1"/>
          </p:cNvCxnSpPr>
          <p:nvPr/>
        </p:nvCxnSpPr>
        <p:spPr>
          <a:xfrm>
            <a:off x="3332569" y="4626535"/>
            <a:ext cx="1823877" cy="229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6989CCD6-98D2-D038-1CE1-B939820D1EE4}"/>
              </a:ext>
            </a:extLst>
          </p:cNvPr>
          <p:cNvCxnSpPr>
            <a:cxnSpLocks/>
            <a:stCxn id="6" idx="4"/>
            <a:endCxn id="10" idx="1"/>
          </p:cNvCxnSpPr>
          <p:nvPr/>
        </p:nvCxnSpPr>
        <p:spPr>
          <a:xfrm>
            <a:off x="3332569" y="5307495"/>
            <a:ext cx="1823877" cy="21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DE19FC5-A6C6-2F51-A52D-BCE9837D27C7}"/>
              </a:ext>
            </a:extLst>
          </p:cNvPr>
          <p:cNvSpPr txBox="1"/>
          <p:nvPr/>
        </p:nvSpPr>
        <p:spPr>
          <a:xfrm>
            <a:off x="693080" y="6465265"/>
            <a:ext cx="8064840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1200" b="0" i="0">
                <a:solidFill>
                  <a:srgbClr val="011FA3"/>
                </a:solidFill>
                <a:latin typeface="Obviously Wide Thin" pitchFamily="82" charset="77"/>
              </a:rPr>
              <a:t>UNIVERSITY OF FLORIDA </a:t>
            </a:r>
            <a:r>
              <a:rPr lang="en-US" sz="1200" b="1" i="0">
                <a:solidFill>
                  <a:srgbClr val="011FA3"/>
                </a:solidFill>
                <a:latin typeface="Obviously Wide Thin" pitchFamily="82" charset="77"/>
              </a:rPr>
              <a:t>HERBERT WERTHEIM COLLEGE OF ENGINEERING</a:t>
            </a:r>
          </a:p>
        </p:txBody>
      </p:sp>
    </p:spTree>
    <p:extLst>
      <p:ext uri="{BB962C8B-B14F-4D97-AF65-F5344CB8AC3E}">
        <p14:creationId xmlns:p14="http://schemas.microsoft.com/office/powerpoint/2010/main" val="3234116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7 Layer Stac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441B59-A56A-818C-1B0A-75AE83D8447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156444" y="405354"/>
            <a:ext cx="6653913" cy="914401"/>
          </a:xfrm>
        </p:spPr>
        <p:txBody>
          <a:bodyPr vert="horz" lIns="91440" tIns="45720" rIns="91440" bIns="45720" rtlCol="0" anchor="ctr">
            <a:noAutofit/>
          </a:bodyPr>
          <a:lstStyle>
            <a:lvl1pPr marL="0" indent="0">
              <a:buNone/>
              <a:defRPr lang="en-US" sz="2400" b="1" i="0" spc="50" baseline="0" dirty="0">
                <a:solidFill>
                  <a:srgbClr val="011FA3"/>
                </a:solidFill>
                <a:latin typeface="Obviously Wide Semi" pitchFamily="82" charset="77"/>
                <a:ea typeface="+mj-ea"/>
                <a:cs typeface="+mj-cs"/>
              </a:defRPr>
            </a:lvl1pPr>
          </a:lstStyle>
          <a:p>
            <a:r>
              <a:rPr lang="en-US"/>
              <a:t>CLICK TO EDIT 7-STACK TITLE</a:t>
            </a:r>
          </a:p>
        </p:txBody>
      </p:sp>
      <p:sp>
        <p:nvSpPr>
          <p:cNvPr id="6" name="Cube 5">
            <a:extLst>
              <a:ext uri="{FF2B5EF4-FFF2-40B4-BE49-F238E27FC236}">
                <a16:creationId xmlns:a16="http://schemas.microsoft.com/office/drawing/2014/main" id="{A95DA327-68F3-AE4F-51C5-F161954C5DE0}"/>
              </a:ext>
            </a:extLst>
          </p:cNvPr>
          <p:cNvSpPr/>
          <p:nvPr/>
        </p:nvSpPr>
        <p:spPr>
          <a:xfrm>
            <a:off x="381000" y="4479868"/>
            <a:ext cx="4339244" cy="1618488"/>
          </a:xfrm>
          <a:prstGeom prst="cube">
            <a:avLst>
              <a:gd name="adj" fmla="val 85739"/>
            </a:avLst>
          </a:prstGeom>
          <a:solidFill>
            <a:srgbClr val="E39F33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FFD12B8-2026-900A-9125-109E520C17C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56446" y="5652434"/>
            <a:ext cx="6653914" cy="661454"/>
          </a:xfrm>
        </p:spPr>
        <p:txBody>
          <a:bodyPr anchor="ctr" anchorCtr="0"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/>
              <a:t>Stack Layer 1</a:t>
            </a:r>
          </a:p>
        </p:txBody>
      </p:sp>
      <p:sp>
        <p:nvSpPr>
          <p:cNvPr id="24" name="Cube 23">
            <a:extLst>
              <a:ext uri="{FF2B5EF4-FFF2-40B4-BE49-F238E27FC236}">
                <a16:creationId xmlns:a16="http://schemas.microsoft.com/office/drawing/2014/main" id="{8DC99B74-3B34-E12A-049A-AC6E62DC0E92}"/>
              </a:ext>
            </a:extLst>
          </p:cNvPr>
          <p:cNvSpPr/>
          <p:nvPr/>
        </p:nvSpPr>
        <p:spPr>
          <a:xfrm>
            <a:off x="381000" y="3798908"/>
            <a:ext cx="4339244" cy="1618488"/>
          </a:xfrm>
          <a:prstGeom prst="cube">
            <a:avLst>
              <a:gd name="adj" fmla="val 85739"/>
            </a:avLst>
          </a:prstGeom>
          <a:solidFill>
            <a:srgbClr val="E59930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4ACB57A7-EA49-F73B-C096-93B19975213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56446" y="4973556"/>
            <a:ext cx="6653914" cy="661454"/>
          </a:xfrm>
        </p:spPr>
        <p:txBody>
          <a:bodyPr anchor="ctr" anchorCtr="0"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/>
              <a:t>Stack Layer 2</a:t>
            </a:r>
          </a:p>
        </p:txBody>
      </p:sp>
      <p:sp>
        <p:nvSpPr>
          <p:cNvPr id="34" name="Cube 33">
            <a:extLst>
              <a:ext uri="{FF2B5EF4-FFF2-40B4-BE49-F238E27FC236}">
                <a16:creationId xmlns:a16="http://schemas.microsoft.com/office/drawing/2014/main" id="{C9F70D02-3FF1-DAC8-684A-B23C6E446A86}"/>
              </a:ext>
            </a:extLst>
          </p:cNvPr>
          <p:cNvSpPr/>
          <p:nvPr/>
        </p:nvSpPr>
        <p:spPr>
          <a:xfrm>
            <a:off x="381000" y="3137847"/>
            <a:ext cx="4339244" cy="1618488"/>
          </a:xfrm>
          <a:prstGeom prst="cube">
            <a:avLst>
              <a:gd name="adj" fmla="val 85739"/>
            </a:avLst>
          </a:prstGeom>
          <a:solidFill>
            <a:srgbClr val="E7932D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 Placeholder 9">
            <a:extLst>
              <a:ext uri="{FF2B5EF4-FFF2-40B4-BE49-F238E27FC236}">
                <a16:creationId xmlns:a16="http://schemas.microsoft.com/office/drawing/2014/main" id="{CCCED063-138D-9FC3-7A39-07F248F84B4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56446" y="4312495"/>
            <a:ext cx="6653914" cy="661454"/>
          </a:xfrm>
        </p:spPr>
        <p:txBody>
          <a:bodyPr anchor="ctr" anchorCtr="0"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/>
              <a:t>Stack Layer 3</a:t>
            </a:r>
          </a:p>
        </p:txBody>
      </p:sp>
      <p:sp>
        <p:nvSpPr>
          <p:cNvPr id="37" name="Cube 36">
            <a:extLst>
              <a:ext uri="{FF2B5EF4-FFF2-40B4-BE49-F238E27FC236}">
                <a16:creationId xmlns:a16="http://schemas.microsoft.com/office/drawing/2014/main" id="{5AF4EC79-ECE1-AE89-4AD1-0031F9948BEC}"/>
              </a:ext>
            </a:extLst>
          </p:cNvPr>
          <p:cNvSpPr/>
          <p:nvPr/>
        </p:nvSpPr>
        <p:spPr>
          <a:xfrm>
            <a:off x="381000" y="2465408"/>
            <a:ext cx="4339244" cy="1618488"/>
          </a:xfrm>
          <a:prstGeom prst="cube">
            <a:avLst>
              <a:gd name="adj" fmla="val 85739"/>
            </a:avLst>
          </a:prstGeom>
          <a:solidFill>
            <a:srgbClr val="EA8426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 Placeholder 9">
            <a:extLst>
              <a:ext uri="{FF2B5EF4-FFF2-40B4-BE49-F238E27FC236}">
                <a16:creationId xmlns:a16="http://schemas.microsoft.com/office/drawing/2014/main" id="{50762ECD-ED17-0A94-B170-E0DBBA2AD32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56446" y="3640056"/>
            <a:ext cx="6653914" cy="661454"/>
          </a:xfrm>
        </p:spPr>
        <p:txBody>
          <a:bodyPr anchor="ctr" anchorCtr="0"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/>
              <a:t>Stack Layer 4</a:t>
            </a:r>
          </a:p>
        </p:txBody>
      </p:sp>
      <p:sp>
        <p:nvSpPr>
          <p:cNvPr id="40" name="Cube 39">
            <a:extLst>
              <a:ext uri="{FF2B5EF4-FFF2-40B4-BE49-F238E27FC236}">
                <a16:creationId xmlns:a16="http://schemas.microsoft.com/office/drawing/2014/main" id="{DCCFBEC3-0A50-AD77-A409-B33DD4A1A37D}"/>
              </a:ext>
            </a:extLst>
          </p:cNvPr>
          <p:cNvSpPr/>
          <p:nvPr/>
        </p:nvSpPr>
        <p:spPr>
          <a:xfrm>
            <a:off x="381000" y="1795483"/>
            <a:ext cx="4339244" cy="1618488"/>
          </a:xfrm>
          <a:prstGeom prst="cube">
            <a:avLst>
              <a:gd name="adj" fmla="val 85739"/>
            </a:avLst>
          </a:prstGeom>
          <a:solidFill>
            <a:srgbClr val="E98827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 Placeholder 9">
            <a:extLst>
              <a:ext uri="{FF2B5EF4-FFF2-40B4-BE49-F238E27FC236}">
                <a16:creationId xmlns:a16="http://schemas.microsoft.com/office/drawing/2014/main" id="{A5753F21-603F-F5AB-F361-B82EB6A8C69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56446" y="2970131"/>
            <a:ext cx="6653914" cy="661454"/>
          </a:xfrm>
        </p:spPr>
        <p:txBody>
          <a:bodyPr anchor="ctr" anchorCtr="0"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/>
              <a:t>Stack Layer 5</a:t>
            </a:r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7699A7C3-D6A1-BE10-AED3-770E6C2E9013}"/>
              </a:ext>
            </a:extLst>
          </p:cNvPr>
          <p:cNvCxnSpPr>
            <a:stCxn id="40" idx="4"/>
            <a:endCxn id="41" idx="1"/>
          </p:cNvCxnSpPr>
          <p:nvPr/>
        </p:nvCxnSpPr>
        <p:spPr>
          <a:xfrm>
            <a:off x="3332569" y="3298565"/>
            <a:ext cx="1823877" cy="229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56625FE7-DCE0-536A-3A91-32A553EE8A69}"/>
              </a:ext>
            </a:extLst>
          </p:cNvPr>
          <p:cNvCxnSpPr>
            <a:cxnSpLocks/>
            <a:stCxn id="37" idx="4"/>
            <a:endCxn id="38" idx="1"/>
          </p:cNvCxnSpPr>
          <p:nvPr/>
        </p:nvCxnSpPr>
        <p:spPr>
          <a:xfrm>
            <a:off x="3332569" y="3968490"/>
            <a:ext cx="1823877" cy="229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F5AEA048-BA51-8E85-CA49-8CD5C5B122A4}"/>
              </a:ext>
            </a:extLst>
          </p:cNvPr>
          <p:cNvCxnSpPr>
            <a:cxnSpLocks/>
            <a:stCxn id="34" idx="4"/>
            <a:endCxn id="35" idx="1"/>
          </p:cNvCxnSpPr>
          <p:nvPr/>
        </p:nvCxnSpPr>
        <p:spPr>
          <a:xfrm>
            <a:off x="3332569" y="4640929"/>
            <a:ext cx="1823877" cy="229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94584CA9-2FBC-0BBE-1DA1-4806C46A6E24}"/>
              </a:ext>
            </a:extLst>
          </p:cNvPr>
          <p:cNvCxnSpPr>
            <a:cxnSpLocks/>
            <a:stCxn id="24" idx="4"/>
            <a:endCxn id="25" idx="1"/>
          </p:cNvCxnSpPr>
          <p:nvPr/>
        </p:nvCxnSpPr>
        <p:spPr>
          <a:xfrm>
            <a:off x="3332569" y="5301990"/>
            <a:ext cx="1823877" cy="229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6989CCD6-98D2-D038-1CE1-B939820D1EE4}"/>
              </a:ext>
            </a:extLst>
          </p:cNvPr>
          <p:cNvCxnSpPr>
            <a:cxnSpLocks/>
            <a:stCxn id="6" idx="4"/>
            <a:endCxn id="10" idx="1"/>
          </p:cNvCxnSpPr>
          <p:nvPr/>
        </p:nvCxnSpPr>
        <p:spPr>
          <a:xfrm>
            <a:off x="3332569" y="5982950"/>
            <a:ext cx="1823877" cy="21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ube 7">
            <a:extLst>
              <a:ext uri="{FF2B5EF4-FFF2-40B4-BE49-F238E27FC236}">
                <a16:creationId xmlns:a16="http://schemas.microsoft.com/office/drawing/2014/main" id="{42065CC7-CA76-CA6A-BC1B-6194E6B32BA9}"/>
              </a:ext>
            </a:extLst>
          </p:cNvPr>
          <p:cNvSpPr/>
          <p:nvPr/>
        </p:nvSpPr>
        <p:spPr>
          <a:xfrm>
            <a:off x="381000" y="1132444"/>
            <a:ext cx="4339244" cy="1618488"/>
          </a:xfrm>
          <a:prstGeom prst="cube">
            <a:avLst>
              <a:gd name="adj" fmla="val 85739"/>
            </a:avLst>
          </a:prstGeom>
          <a:solidFill>
            <a:srgbClr val="EB8326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E8DEE50B-A2B6-AE9D-A672-80DA746D48F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56446" y="2307092"/>
            <a:ext cx="6653914" cy="661454"/>
          </a:xfrm>
        </p:spPr>
        <p:txBody>
          <a:bodyPr anchor="ctr" anchorCtr="0"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/>
              <a:t>Stack Layer 6</a:t>
            </a:r>
          </a:p>
        </p:txBody>
      </p:sp>
      <p:sp>
        <p:nvSpPr>
          <p:cNvPr id="11" name="Cube 10">
            <a:extLst>
              <a:ext uri="{FF2B5EF4-FFF2-40B4-BE49-F238E27FC236}">
                <a16:creationId xmlns:a16="http://schemas.microsoft.com/office/drawing/2014/main" id="{006E268B-9CFA-CC33-CF9F-F522C9AA964E}"/>
              </a:ext>
            </a:extLst>
          </p:cNvPr>
          <p:cNvSpPr/>
          <p:nvPr/>
        </p:nvSpPr>
        <p:spPr>
          <a:xfrm>
            <a:off x="381000" y="462519"/>
            <a:ext cx="4339244" cy="1618488"/>
          </a:xfrm>
          <a:prstGeom prst="cube">
            <a:avLst>
              <a:gd name="adj" fmla="val 85739"/>
            </a:avLst>
          </a:prstGeom>
          <a:solidFill>
            <a:srgbClr val="ED7C24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CB364CDD-2B17-5335-C800-D3E2D8AC4A5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56446" y="1637167"/>
            <a:ext cx="6653914" cy="661454"/>
          </a:xfrm>
        </p:spPr>
        <p:txBody>
          <a:bodyPr anchor="ctr" anchorCtr="0"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/>
              <a:t>Stack Layer 7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10B3D12-B5E4-DF16-8075-CC32967B9831}"/>
              </a:ext>
            </a:extLst>
          </p:cNvPr>
          <p:cNvCxnSpPr>
            <a:stCxn id="11" idx="4"/>
            <a:endCxn id="12" idx="1"/>
          </p:cNvCxnSpPr>
          <p:nvPr/>
        </p:nvCxnSpPr>
        <p:spPr>
          <a:xfrm>
            <a:off x="3332569" y="1965601"/>
            <a:ext cx="1823877" cy="229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F779B92-EA6E-FB78-7ECB-13353CFCAD6D}"/>
              </a:ext>
            </a:extLst>
          </p:cNvPr>
          <p:cNvCxnSpPr>
            <a:cxnSpLocks/>
            <a:stCxn id="8" idx="4"/>
            <a:endCxn id="9" idx="1"/>
          </p:cNvCxnSpPr>
          <p:nvPr/>
        </p:nvCxnSpPr>
        <p:spPr>
          <a:xfrm>
            <a:off x="3332569" y="2635526"/>
            <a:ext cx="1823877" cy="229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5F96229-3297-550F-9D61-4368112C9388}"/>
              </a:ext>
            </a:extLst>
          </p:cNvPr>
          <p:cNvCxnSpPr>
            <a:cxnSpLocks/>
          </p:cNvCxnSpPr>
          <p:nvPr/>
        </p:nvCxnSpPr>
        <p:spPr>
          <a:xfrm>
            <a:off x="381000" y="6603764"/>
            <a:ext cx="11429360" cy="0"/>
          </a:xfrm>
          <a:prstGeom prst="line">
            <a:avLst/>
          </a:prstGeom>
          <a:ln w="6350">
            <a:solidFill>
              <a:srgbClr val="0020A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21837F02-7ABA-12A6-E3C3-3C21B9AF2235}"/>
              </a:ext>
            </a:extLst>
          </p:cNvPr>
          <p:cNvSpPr/>
          <p:nvPr/>
        </p:nvSpPr>
        <p:spPr>
          <a:xfrm>
            <a:off x="10909727" y="6375164"/>
            <a:ext cx="533156" cy="457200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B2C1F30D-AA61-1744-8D47-4C310974E5D8}" type="slidenum">
              <a:rPr lang="en-US" sz="1200" b="0" cap="none" spc="0" smtClean="0">
                <a:ln w="6350">
                  <a:solidFill>
                    <a:srgbClr val="0020A5"/>
                  </a:solidFill>
                  <a:prstDash val="solid"/>
                </a:ln>
                <a:solidFill>
                  <a:srgbClr val="0020A5"/>
                </a:solidFill>
                <a:effectLst/>
                <a:latin typeface="Obviously Wide Thin" pitchFamily="82" charset="77"/>
                <a:cs typeface="Times New Roman" panose="02020603050405020304" pitchFamily="18" charset="0"/>
              </a:rPr>
              <a:pPr algn="ctr"/>
              <a:t>‹#›</a:t>
            </a:fld>
            <a:endParaRPr lang="en-US" sz="1200" b="0" cap="none" spc="0">
              <a:ln w="6350">
                <a:solidFill>
                  <a:srgbClr val="0020A5"/>
                </a:solidFill>
                <a:prstDash val="solid"/>
              </a:ln>
              <a:solidFill>
                <a:srgbClr val="0020A5"/>
              </a:solidFill>
              <a:effectLst/>
              <a:latin typeface="Obviously Wide Thin" pitchFamily="82" charset="77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EE7E8DB-EA7F-850B-4CC7-7F37C76B4D91}"/>
              </a:ext>
            </a:extLst>
          </p:cNvPr>
          <p:cNvSpPr txBox="1"/>
          <p:nvPr/>
        </p:nvSpPr>
        <p:spPr>
          <a:xfrm>
            <a:off x="693080" y="6465265"/>
            <a:ext cx="8064840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1200" b="0" i="0">
                <a:solidFill>
                  <a:srgbClr val="011FA3"/>
                </a:solidFill>
                <a:latin typeface="Obviously Wide Thin" pitchFamily="82" charset="77"/>
              </a:rPr>
              <a:t>UNIVERSITY OF FLORIDA </a:t>
            </a:r>
            <a:r>
              <a:rPr lang="en-US" sz="1200" b="1" i="0">
                <a:solidFill>
                  <a:srgbClr val="011FA3"/>
                </a:solidFill>
                <a:latin typeface="Obviously Wide Thin" pitchFamily="82" charset="77"/>
              </a:rPr>
              <a:t>HERBERT WERTHEIM COLLEGE OF ENGINEERING</a:t>
            </a:r>
          </a:p>
        </p:txBody>
      </p:sp>
    </p:spTree>
    <p:extLst>
      <p:ext uri="{BB962C8B-B14F-4D97-AF65-F5344CB8AC3E}">
        <p14:creationId xmlns:p14="http://schemas.microsoft.com/office/powerpoint/2010/main" val="517268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X at a Gla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CF1F2-1EFD-1DE5-DFD9-D7F7F7EFEA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pc="50" baseline="0"/>
            </a:lvl1pPr>
          </a:lstStyle>
          <a:p>
            <a:r>
              <a:rPr lang="en-US"/>
              <a:t>CLICK TO EDIT TITLE OF “X AT A GLANCE”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AE541AF-5919-CED3-A880-9D662E393A55}"/>
              </a:ext>
            </a:extLst>
          </p:cNvPr>
          <p:cNvGrpSpPr/>
          <p:nvPr/>
        </p:nvGrpSpPr>
        <p:grpSpPr>
          <a:xfrm>
            <a:off x="369276" y="1125415"/>
            <a:ext cx="11427389" cy="4994031"/>
            <a:chOff x="184638" y="1125415"/>
            <a:chExt cx="12007362" cy="4994031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7EAE6177-5AE5-E281-4336-74E5BAF7BBED}"/>
                </a:ext>
              </a:extLst>
            </p:cNvPr>
            <p:cNvCxnSpPr/>
            <p:nvPr/>
          </p:nvCxnSpPr>
          <p:spPr>
            <a:xfrm>
              <a:off x="184638" y="2790092"/>
              <a:ext cx="12007362" cy="0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7BF96C9A-D1BD-9B1D-BD91-38D6C1DF5643}"/>
                </a:ext>
              </a:extLst>
            </p:cNvPr>
            <p:cNvCxnSpPr/>
            <p:nvPr/>
          </p:nvCxnSpPr>
          <p:spPr>
            <a:xfrm>
              <a:off x="184638" y="1125415"/>
              <a:ext cx="12007362" cy="0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E0E6BFE-7CC1-9A9D-7109-95C505705A70}"/>
                </a:ext>
              </a:extLst>
            </p:cNvPr>
            <p:cNvCxnSpPr/>
            <p:nvPr/>
          </p:nvCxnSpPr>
          <p:spPr>
            <a:xfrm>
              <a:off x="184638" y="6119446"/>
              <a:ext cx="12007362" cy="0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F086BA4E-3C16-4580-3705-D2FC0A9971F2}"/>
                </a:ext>
              </a:extLst>
            </p:cNvPr>
            <p:cNvCxnSpPr/>
            <p:nvPr/>
          </p:nvCxnSpPr>
          <p:spPr>
            <a:xfrm>
              <a:off x="184638" y="4454769"/>
              <a:ext cx="12007362" cy="0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EDA0F6C-DFCD-B34D-3D79-8D4F96F4E03E}"/>
              </a:ext>
            </a:extLst>
          </p:cNvPr>
          <p:cNvCxnSpPr>
            <a:cxnSpLocks/>
          </p:cNvCxnSpPr>
          <p:nvPr/>
        </p:nvCxnSpPr>
        <p:spPr>
          <a:xfrm flipV="1">
            <a:off x="11456377" y="958529"/>
            <a:ext cx="0" cy="5319179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6920676-8808-BEB3-C076-1C665971994D}"/>
              </a:ext>
            </a:extLst>
          </p:cNvPr>
          <p:cNvCxnSpPr>
            <a:cxnSpLocks/>
          </p:cNvCxnSpPr>
          <p:nvPr/>
        </p:nvCxnSpPr>
        <p:spPr>
          <a:xfrm flipV="1">
            <a:off x="7863253" y="958529"/>
            <a:ext cx="0" cy="5319179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BE8FD06-E5F2-3AF6-FBD3-86586FA9B0EF}"/>
              </a:ext>
            </a:extLst>
          </p:cNvPr>
          <p:cNvCxnSpPr>
            <a:cxnSpLocks/>
          </p:cNvCxnSpPr>
          <p:nvPr/>
        </p:nvCxnSpPr>
        <p:spPr>
          <a:xfrm flipV="1">
            <a:off x="4270130" y="958529"/>
            <a:ext cx="0" cy="5319179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1005000-1433-E0CB-9D8B-3C0F48343452}"/>
              </a:ext>
            </a:extLst>
          </p:cNvPr>
          <p:cNvCxnSpPr>
            <a:cxnSpLocks/>
          </p:cNvCxnSpPr>
          <p:nvPr/>
        </p:nvCxnSpPr>
        <p:spPr>
          <a:xfrm flipV="1">
            <a:off x="677007" y="958529"/>
            <a:ext cx="0" cy="5319179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5D2360BB-EE41-EF0A-7987-7FC6938C1C4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275" y="1125539"/>
            <a:ext cx="3594100" cy="1663822"/>
          </a:xfrm>
        </p:spPr>
        <p:txBody>
          <a:bodyPr lIns="274320" tIns="274320" rIns="274320" bIns="274320" anchor="ctr" anchorCtr="0">
            <a:normAutofit/>
          </a:bodyPr>
          <a:lstStyle>
            <a:lvl1pPr marL="0" indent="0" algn="ctr">
              <a:buNone/>
              <a:defRPr sz="2000" b="0" i="0">
                <a:latin typeface="Gentona Book" pitchFamily="2" charset="77"/>
              </a:defRPr>
            </a:lvl1pPr>
          </a:lstStyle>
          <a:p>
            <a:pPr lvl="0"/>
            <a:r>
              <a:rPr lang="en-US"/>
              <a:t>Click to add text here</a:t>
            </a:r>
          </a:p>
        </p:txBody>
      </p:sp>
      <p:sp>
        <p:nvSpPr>
          <p:cNvPr id="28" name="Text Placeholder 18">
            <a:extLst>
              <a:ext uri="{FF2B5EF4-FFF2-40B4-BE49-F238E27FC236}">
                <a16:creationId xmlns:a16="http://schemas.microsoft.com/office/drawing/2014/main" id="{ABC41EB4-74FA-78FA-781B-877DDFC056E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70079" y="1125539"/>
            <a:ext cx="3594100" cy="1663822"/>
          </a:xfrm>
        </p:spPr>
        <p:txBody>
          <a:bodyPr lIns="274320" tIns="274320" rIns="274320" bIns="274320" anchor="ctr" anchorCtr="0">
            <a:normAutofit/>
          </a:bodyPr>
          <a:lstStyle>
            <a:lvl1pPr marL="0" indent="0" algn="ctr">
              <a:buNone/>
              <a:defRPr sz="2000" b="0" i="0">
                <a:latin typeface="Gentona Book" pitchFamily="2" charset="77"/>
              </a:defRPr>
            </a:lvl1pPr>
          </a:lstStyle>
          <a:p>
            <a:pPr lvl="0"/>
            <a:r>
              <a:rPr lang="en-US"/>
              <a:t>Click to add text here</a:t>
            </a:r>
          </a:p>
        </p:txBody>
      </p:sp>
      <p:sp>
        <p:nvSpPr>
          <p:cNvPr id="29" name="Text Placeholder 18">
            <a:extLst>
              <a:ext uri="{FF2B5EF4-FFF2-40B4-BE49-F238E27FC236}">
                <a16:creationId xmlns:a16="http://schemas.microsoft.com/office/drawing/2014/main" id="{6538BAB6-E084-026C-9B60-521D7050150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74516" y="1125539"/>
            <a:ext cx="3594100" cy="1663822"/>
          </a:xfrm>
        </p:spPr>
        <p:txBody>
          <a:bodyPr lIns="274320" tIns="274320" rIns="274320" bIns="274320" anchor="ctr" anchorCtr="0">
            <a:normAutofit/>
          </a:bodyPr>
          <a:lstStyle>
            <a:lvl1pPr marL="0" indent="0" algn="ctr">
              <a:buNone/>
              <a:defRPr sz="2000" b="0" i="0">
                <a:latin typeface="Gentona Book" pitchFamily="2" charset="77"/>
              </a:defRPr>
            </a:lvl1pPr>
          </a:lstStyle>
          <a:p>
            <a:pPr lvl="0"/>
            <a:r>
              <a:rPr lang="en-US"/>
              <a:t>Click to add text here</a:t>
            </a:r>
          </a:p>
        </p:txBody>
      </p:sp>
      <p:sp>
        <p:nvSpPr>
          <p:cNvPr id="30" name="Text Placeholder 18">
            <a:extLst>
              <a:ext uri="{FF2B5EF4-FFF2-40B4-BE49-F238E27FC236}">
                <a16:creationId xmlns:a16="http://schemas.microsoft.com/office/drawing/2014/main" id="{31AC11D3-C7B1-ACFA-FC07-CF73BED4B5D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6275" y="2793472"/>
            <a:ext cx="3594100" cy="1663822"/>
          </a:xfrm>
        </p:spPr>
        <p:txBody>
          <a:bodyPr lIns="274320" tIns="274320" rIns="274320" bIns="274320" anchor="ctr" anchorCtr="0">
            <a:normAutofit/>
          </a:bodyPr>
          <a:lstStyle>
            <a:lvl1pPr marL="0" indent="0" algn="ctr">
              <a:buNone/>
              <a:defRPr sz="2000" b="0" i="0">
                <a:latin typeface="Gentona Book" pitchFamily="2" charset="77"/>
              </a:defRPr>
            </a:lvl1pPr>
          </a:lstStyle>
          <a:p>
            <a:pPr lvl="0"/>
            <a:r>
              <a:rPr lang="en-US"/>
              <a:t>Click to add text here</a:t>
            </a:r>
          </a:p>
        </p:txBody>
      </p:sp>
      <p:sp>
        <p:nvSpPr>
          <p:cNvPr id="31" name="Text Placeholder 18">
            <a:extLst>
              <a:ext uri="{FF2B5EF4-FFF2-40B4-BE49-F238E27FC236}">
                <a16:creationId xmlns:a16="http://schemas.microsoft.com/office/drawing/2014/main" id="{D0170E29-4C45-56D3-D97D-9C45E71EC8D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270079" y="2793472"/>
            <a:ext cx="3594100" cy="1663822"/>
          </a:xfrm>
        </p:spPr>
        <p:txBody>
          <a:bodyPr lIns="274320" tIns="274320" rIns="274320" bIns="274320" anchor="ctr" anchorCtr="0">
            <a:normAutofit/>
          </a:bodyPr>
          <a:lstStyle>
            <a:lvl1pPr marL="0" indent="0" algn="ctr">
              <a:buNone/>
              <a:defRPr sz="2000" b="0" i="0">
                <a:latin typeface="Gentona Book" pitchFamily="2" charset="77"/>
              </a:defRPr>
            </a:lvl1pPr>
          </a:lstStyle>
          <a:p>
            <a:pPr lvl="0"/>
            <a:r>
              <a:rPr lang="en-US"/>
              <a:t>Click to add text here</a:t>
            </a:r>
          </a:p>
        </p:txBody>
      </p:sp>
      <p:sp>
        <p:nvSpPr>
          <p:cNvPr id="32" name="Text Placeholder 18">
            <a:extLst>
              <a:ext uri="{FF2B5EF4-FFF2-40B4-BE49-F238E27FC236}">
                <a16:creationId xmlns:a16="http://schemas.microsoft.com/office/drawing/2014/main" id="{A1106E0B-3C51-431E-2427-0D0F946FCE6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874516" y="2793472"/>
            <a:ext cx="3594100" cy="1663822"/>
          </a:xfrm>
        </p:spPr>
        <p:txBody>
          <a:bodyPr lIns="274320" tIns="274320" rIns="274320" bIns="274320" anchor="ctr" anchorCtr="0">
            <a:normAutofit/>
          </a:bodyPr>
          <a:lstStyle>
            <a:lvl1pPr marL="0" indent="0" algn="ctr">
              <a:buNone/>
              <a:defRPr sz="2000" b="0" i="0">
                <a:latin typeface="Gentona Book" pitchFamily="2" charset="77"/>
              </a:defRPr>
            </a:lvl1pPr>
          </a:lstStyle>
          <a:p>
            <a:pPr lvl="0"/>
            <a:r>
              <a:rPr lang="en-US"/>
              <a:t>Click to add text here</a:t>
            </a:r>
          </a:p>
        </p:txBody>
      </p:sp>
      <p:sp>
        <p:nvSpPr>
          <p:cNvPr id="33" name="Text Placeholder 18">
            <a:extLst>
              <a:ext uri="{FF2B5EF4-FFF2-40B4-BE49-F238E27FC236}">
                <a16:creationId xmlns:a16="http://schemas.microsoft.com/office/drawing/2014/main" id="{D1D10764-E693-536C-9B62-CC78A041774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76275" y="4461405"/>
            <a:ext cx="3594100" cy="1663822"/>
          </a:xfrm>
        </p:spPr>
        <p:txBody>
          <a:bodyPr lIns="274320" tIns="274320" rIns="274320" bIns="274320" anchor="ctr" anchorCtr="0">
            <a:normAutofit/>
          </a:bodyPr>
          <a:lstStyle>
            <a:lvl1pPr marL="0" indent="0" algn="ctr">
              <a:buNone/>
              <a:defRPr sz="2000" b="0" i="0">
                <a:latin typeface="Gentona Book" pitchFamily="2" charset="77"/>
              </a:defRPr>
            </a:lvl1pPr>
          </a:lstStyle>
          <a:p>
            <a:pPr lvl="0"/>
            <a:r>
              <a:rPr lang="en-US"/>
              <a:t>Click to add text here</a:t>
            </a:r>
          </a:p>
        </p:txBody>
      </p:sp>
      <p:sp>
        <p:nvSpPr>
          <p:cNvPr id="34" name="Text Placeholder 18">
            <a:extLst>
              <a:ext uri="{FF2B5EF4-FFF2-40B4-BE49-F238E27FC236}">
                <a16:creationId xmlns:a16="http://schemas.microsoft.com/office/drawing/2014/main" id="{BE969C05-89E4-BEDA-B804-4590738BD91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270079" y="4461405"/>
            <a:ext cx="3594100" cy="1663822"/>
          </a:xfrm>
        </p:spPr>
        <p:txBody>
          <a:bodyPr lIns="274320" tIns="274320" rIns="274320" bIns="274320" anchor="ctr" anchorCtr="0">
            <a:normAutofit/>
          </a:bodyPr>
          <a:lstStyle>
            <a:lvl1pPr marL="0" indent="0" algn="ctr">
              <a:buNone/>
              <a:defRPr sz="2000" b="0" i="0">
                <a:latin typeface="Gentona Book" pitchFamily="2" charset="77"/>
              </a:defRPr>
            </a:lvl1pPr>
          </a:lstStyle>
          <a:p>
            <a:pPr lvl="0"/>
            <a:r>
              <a:rPr lang="en-US"/>
              <a:t>Click to add text here</a:t>
            </a:r>
          </a:p>
        </p:txBody>
      </p:sp>
      <p:sp>
        <p:nvSpPr>
          <p:cNvPr id="35" name="Text Placeholder 18">
            <a:extLst>
              <a:ext uri="{FF2B5EF4-FFF2-40B4-BE49-F238E27FC236}">
                <a16:creationId xmlns:a16="http://schemas.microsoft.com/office/drawing/2014/main" id="{5ACF44A0-0B9C-8220-E7FD-82D1617244D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874516" y="4461405"/>
            <a:ext cx="3594100" cy="1663822"/>
          </a:xfrm>
        </p:spPr>
        <p:txBody>
          <a:bodyPr lIns="274320" tIns="274320" rIns="274320" bIns="274320" anchor="ctr" anchorCtr="0">
            <a:normAutofit/>
          </a:bodyPr>
          <a:lstStyle>
            <a:lvl1pPr marL="0" indent="0" algn="ctr">
              <a:buNone/>
              <a:defRPr sz="2000" b="0" i="0">
                <a:latin typeface="Gentona Book" pitchFamily="2" charset="77"/>
              </a:defRPr>
            </a:lvl1pPr>
          </a:lstStyle>
          <a:p>
            <a:pPr lvl="0"/>
            <a:r>
              <a:rPr lang="en-US"/>
              <a:t>Click to add text here</a:t>
            </a:r>
          </a:p>
        </p:txBody>
      </p:sp>
    </p:spTree>
    <p:extLst>
      <p:ext uri="{BB962C8B-B14F-4D97-AF65-F5344CB8AC3E}">
        <p14:creationId xmlns:p14="http://schemas.microsoft.com/office/powerpoint/2010/main" val="4274588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aces of X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4FAAFF7A-C24D-BEB2-4C1B-6B311768B394}"/>
              </a:ext>
            </a:extLst>
          </p:cNvPr>
          <p:cNvCxnSpPr>
            <a:cxnSpLocks/>
          </p:cNvCxnSpPr>
          <p:nvPr/>
        </p:nvCxnSpPr>
        <p:spPr>
          <a:xfrm>
            <a:off x="381000" y="6603764"/>
            <a:ext cx="11429360" cy="0"/>
          </a:xfrm>
          <a:prstGeom prst="line">
            <a:avLst/>
          </a:prstGeom>
          <a:ln w="6350">
            <a:solidFill>
              <a:srgbClr val="0020A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A7AE03CC-08AF-A0BF-8E3C-A3A427B68C1A}"/>
              </a:ext>
            </a:extLst>
          </p:cNvPr>
          <p:cNvSpPr/>
          <p:nvPr/>
        </p:nvSpPr>
        <p:spPr>
          <a:xfrm>
            <a:off x="10909727" y="6375164"/>
            <a:ext cx="533156" cy="457200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B2C1F30D-AA61-1744-8D47-4C310974E5D8}" type="slidenum">
              <a:rPr lang="en-US" sz="1200" b="0" cap="none" spc="0" smtClean="0">
                <a:ln w="6350">
                  <a:solidFill>
                    <a:srgbClr val="0020A5"/>
                  </a:solidFill>
                  <a:prstDash val="solid"/>
                </a:ln>
                <a:solidFill>
                  <a:srgbClr val="0020A5"/>
                </a:solidFill>
                <a:effectLst/>
                <a:latin typeface="Obviously Wide Thin" pitchFamily="82" charset="77"/>
                <a:cs typeface="Times New Roman" panose="02020603050405020304" pitchFamily="18" charset="0"/>
              </a:rPr>
              <a:pPr algn="ctr"/>
              <a:t>‹#›</a:t>
            </a:fld>
            <a:endParaRPr lang="en-US" sz="1200" b="0" cap="none" spc="0">
              <a:ln w="6350">
                <a:solidFill>
                  <a:srgbClr val="0020A5"/>
                </a:solidFill>
                <a:prstDash val="solid"/>
              </a:ln>
              <a:solidFill>
                <a:srgbClr val="0020A5"/>
              </a:solidFill>
              <a:effectLst/>
              <a:latin typeface="Obviously Wide Thin" pitchFamily="82" charset="77"/>
              <a:cs typeface="Times New Roman" panose="02020603050405020304" pitchFamily="18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4DAD5B5-0B74-B1C4-D1A5-5CD492FCBF20}"/>
              </a:ext>
            </a:extLst>
          </p:cNvPr>
          <p:cNvGrpSpPr/>
          <p:nvPr/>
        </p:nvGrpSpPr>
        <p:grpSpPr>
          <a:xfrm>
            <a:off x="375070" y="323004"/>
            <a:ext cx="11445410" cy="5870565"/>
            <a:chOff x="375070" y="323004"/>
            <a:chExt cx="11445410" cy="587056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6E773234-F5E3-40D2-11E5-315772E936E2}"/>
                </a:ext>
              </a:extLst>
            </p:cNvPr>
            <p:cNvGrpSpPr/>
            <p:nvPr/>
          </p:nvGrpSpPr>
          <p:grpSpPr>
            <a:xfrm>
              <a:off x="10890371" y="323004"/>
              <a:ext cx="930109" cy="5870565"/>
              <a:chOff x="10795320" y="323004"/>
              <a:chExt cx="930109" cy="5870565"/>
            </a:xfrm>
          </p:grpSpPr>
          <p:sp>
            <p:nvSpPr>
              <p:cNvPr id="143" name="Oval 142">
                <a:extLst>
                  <a:ext uri="{FF2B5EF4-FFF2-40B4-BE49-F238E27FC236}">
                    <a16:creationId xmlns:a16="http://schemas.microsoft.com/office/drawing/2014/main" id="{D2B29875-654B-65A0-5F73-4EE67D689EA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942708" y="366513"/>
                <a:ext cx="619625" cy="892259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Rectangle 143">
                <a:extLst>
                  <a:ext uri="{FF2B5EF4-FFF2-40B4-BE49-F238E27FC236}">
                    <a16:creationId xmlns:a16="http://schemas.microsoft.com/office/drawing/2014/main" id="{FDEECDF9-A865-FF99-72D0-5F76F3FC3DB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795321" y="323004"/>
                <a:ext cx="914400" cy="1219200"/>
              </a:xfrm>
              <a:prstGeom prst="rect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75D81DF2-2B11-ED10-718D-FC18F469F875}"/>
                  </a:ext>
                </a:extLst>
              </p:cNvPr>
              <p:cNvCxnSpPr>
                <a:endCxn id="143" idx="3"/>
              </p:cNvCxnSpPr>
              <p:nvPr/>
            </p:nvCxnSpPr>
            <p:spPr>
              <a:xfrm flipV="1">
                <a:off x="10795320" y="1128104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8732248B-3447-F61A-7D24-CDD764C9C5B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1487299" y="1128104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7" name="Oval 146">
                <a:extLst>
                  <a:ext uri="{FF2B5EF4-FFF2-40B4-BE49-F238E27FC236}">
                    <a16:creationId xmlns:a16="http://schemas.microsoft.com/office/drawing/2014/main" id="{D2D4B6EE-9317-18F5-A854-D577A8806B9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942708" y="1916968"/>
                <a:ext cx="619625" cy="892259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Rectangle 147">
                <a:extLst>
                  <a:ext uri="{FF2B5EF4-FFF2-40B4-BE49-F238E27FC236}">
                    <a16:creationId xmlns:a16="http://schemas.microsoft.com/office/drawing/2014/main" id="{CC9456A3-A7A3-038D-E107-095FB3E18A6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795321" y="1873459"/>
                <a:ext cx="914400" cy="1219200"/>
              </a:xfrm>
              <a:prstGeom prst="rect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A6F5E1E5-5F09-EF63-0983-E79D62F3F312}"/>
                  </a:ext>
                </a:extLst>
              </p:cNvPr>
              <p:cNvCxnSpPr>
                <a:endCxn id="147" idx="3"/>
              </p:cNvCxnSpPr>
              <p:nvPr/>
            </p:nvCxnSpPr>
            <p:spPr>
              <a:xfrm flipV="1">
                <a:off x="10795320" y="2678559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A706757A-F203-41E1-D4B4-7075490E891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1487299" y="2678559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1" name="Oval 150">
                <a:extLst>
                  <a:ext uri="{FF2B5EF4-FFF2-40B4-BE49-F238E27FC236}">
                    <a16:creationId xmlns:a16="http://schemas.microsoft.com/office/drawing/2014/main" id="{7B63C4F0-DE73-D93B-1609-9A2842437E1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942708" y="3467423"/>
                <a:ext cx="619625" cy="892259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Rectangle 151">
                <a:extLst>
                  <a:ext uri="{FF2B5EF4-FFF2-40B4-BE49-F238E27FC236}">
                    <a16:creationId xmlns:a16="http://schemas.microsoft.com/office/drawing/2014/main" id="{A9B54057-322A-1F3E-2A0C-3927B0BD805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795321" y="3423914"/>
                <a:ext cx="914400" cy="1219200"/>
              </a:xfrm>
              <a:prstGeom prst="rect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808D1F64-2286-B470-F61E-70F34ECA37BD}"/>
                  </a:ext>
                </a:extLst>
              </p:cNvPr>
              <p:cNvCxnSpPr>
                <a:endCxn id="151" idx="3"/>
              </p:cNvCxnSpPr>
              <p:nvPr/>
            </p:nvCxnSpPr>
            <p:spPr>
              <a:xfrm flipV="1">
                <a:off x="10795320" y="4229014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9973E279-C7C0-E13C-05BD-213B7CC786E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1487299" y="4229014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5" name="Oval 154">
                <a:extLst>
                  <a:ext uri="{FF2B5EF4-FFF2-40B4-BE49-F238E27FC236}">
                    <a16:creationId xmlns:a16="http://schemas.microsoft.com/office/drawing/2014/main" id="{F848E4D7-222E-41A5-2D50-03DD1568CA0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942708" y="5017878"/>
                <a:ext cx="619625" cy="892259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Rectangle 155">
                <a:extLst>
                  <a:ext uri="{FF2B5EF4-FFF2-40B4-BE49-F238E27FC236}">
                    <a16:creationId xmlns:a16="http://schemas.microsoft.com/office/drawing/2014/main" id="{F6F7DF27-DB6A-13FC-0465-3C765C76588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795321" y="4974369"/>
                <a:ext cx="914400" cy="1219200"/>
              </a:xfrm>
              <a:prstGeom prst="rect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2D336CE4-7971-E47E-A7A3-AD179732CC34}"/>
                  </a:ext>
                </a:extLst>
              </p:cNvPr>
              <p:cNvCxnSpPr>
                <a:endCxn id="155" idx="3"/>
              </p:cNvCxnSpPr>
              <p:nvPr/>
            </p:nvCxnSpPr>
            <p:spPr>
              <a:xfrm flipV="1">
                <a:off x="10795320" y="5779469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E69EB12B-529E-3AAB-F01F-6145F19D9BB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1487299" y="5779469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24F76DE-4117-D5DB-52BA-278684CAABDA}"/>
                </a:ext>
              </a:extLst>
            </p:cNvPr>
            <p:cNvGrpSpPr/>
            <p:nvPr/>
          </p:nvGrpSpPr>
          <p:grpSpPr>
            <a:xfrm>
              <a:off x="9575961" y="323004"/>
              <a:ext cx="930109" cy="5870565"/>
              <a:chOff x="10795320" y="323004"/>
              <a:chExt cx="930109" cy="5870565"/>
            </a:xfrm>
          </p:grpSpPr>
          <p:sp>
            <p:nvSpPr>
              <p:cNvPr id="127" name="Oval 126">
                <a:extLst>
                  <a:ext uri="{FF2B5EF4-FFF2-40B4-BE49-F238E27FC236}">
                    <a16:creationId xmlns:a16="http://schemas.microsoft.com/office/drawing/2014/main" id="{0F998D19-B6F0-FA21-8569-07EF6528D07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942708" y="366513"/>
                <a:ext cx="619625" cy="892259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tangle 127">
                <a:extLst>
                  <a:ext uri="{FF2B5EF4-FFF2-40B4-BE49-F238E27FC236}">
                    <a16:creationId xmlns:a16="http://schemas.microsoft.com/office/drawing/2014/main" id="{7F0D2626-34D0-B80B-8386-17176409BF1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795321" y="323004"/>
                <a:ext cx="914400" cy="1219200"/>
              </a:xfrm>
              <a:prstGeom prst="rect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29" name="Straight Connector 128">
                <a:extLst>
                  <a:ext uri="{FF2B5EF4-FFF2-40B4-BE49-F238E27FC236}">
                    <a16:creationId xmlns:a16="http://schemas.microsoft.com/office/drawing/2014/main" id="{CFFA3317-E908-4808-1623-7A92969B5C90}"/>
                  </a:ext>
                </a:extLst>
              </p:cNvPr>
              <p:cNvCxnSpPr>
                <a:endCxn id="127" idx="3"/>
              </p:cNvCxnSpPr>
              <p:nvPr/>
            </p:nvCxnSpPr>
            <p:spPr>
              <a:xfrm flipV="1">
                <a:off x="10795320" y="1128104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Connector 129">
                <a:extLst>
                  <a:ext uri="{FF2B5EF4-FFF2-40B4-BE49-F238E27FC236}">
                    <a16:creationId xmlns:a16="http://schemas.microsoft.com/office/drawing/2014/main" id="{A208C970-FE87-B3D6-BA00-A373A843A07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1487299" y="1128104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7660F17E-DF23-7A28-6AB6-4D22C93A95F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942708" y="1916968"/>
                <a:ext cx="619625" cy="892259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3D91508C-9D90-331F-C991-4DC10ED4D97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795321" y="1873459"/>
                <a:ext cx="914400" cy="1219200"/>
              </a:xfrm>
              <a:prstGeom prst="rect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3" name="Straight Connector 132">
                <a:extLst>
                  <a:ext uri="{FF2B5EF4-FFF2-40B4-BE49-F238E27FC236}">
                    <a16:creationId xmlns:a16="http://schemas.microsoft.com/office/drawing/2014/main" id="{5621EC27-1F8B-04F7-36E8-CE5F2D0A657D}"/>
                  </a:ext>
                </a:extLst>
              </p:cNvPr>
              <p:cNvCxnSpPr>
                <a:endCxn id="131" idx="3"/>
              </p:cNvCxnSpPr>
              <p:nvPr/>
            </p:nvCxnSpPr>
            <p:spPr>
              <a:xfrm flipV="1">
                <a:off x="10795320" y="2678559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>
                <a:extLst>
                  <a:ext uri="{FF2B5EF4-FFF2-40B4-BE49-F238E27FC236}">
                    <a16:creationId xmlns:a16="http://schemas.microsoft.com/office/drawing/2014/main" id="{1F64AA00-4DA5-B02E-B0AE-6729CCCA857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1487299" y="2678559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5" name="Oval 134">
                <a:extLst>
                  <a:ext uri="{FF2B5EF4-FFF2-40B4-BE49-F238E27FC236}">
                    <a16:creationId xmlns:a16="http://schemas.microsoft.com/office/drawing/2014/main" id="{0C338FBC-0892-77E2-7EB3-E57A79BF6BA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942708" y="3467423"/>
                <a:ext cx="619625" cy="892259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Rectangle 135">
                <a:extLst>
                  <a:ext uri="{FF2B5EF4-FFF2-40B4-BE49-F238E27FC236}">
                    <a16:creationId xmlns:a16="http://schemas.microsoft.com/office/drawing/2014/main" id="{5FFD9814-A04F-4BDB-F683-A0C855853C1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795321" y="3423914"/>
                <a:ext cx="914400" cy="1219200"/>
              </a:xfrm>
              <a:prstGeom prst="rect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3415AEEF-6A69-FF18-DAAF-5922A957DE48}"/>
                  </a:ext>
                </a:extLst>
              </p:cNvPr>
              <p:cNvCxnSpPr>
                <a:endCxn id="135" idx="3"/>
              </p:cNvCxnSpPr>
              <p:nvPr/>
            </p:nvCxnSpPr>
            <p:spPr>
              <a:xfrm flipV="1">
                <a:off x="10795320" y="4229014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C9EA5DE1-06E6-5DAE-FF5E-3B3446A5AF9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1487299" y="4229014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9" name="Oval 138">
                <a:extLst>
                  <a:ext uri="{FF2B5EF4-FFF2-40B4-BE49-F238E27FC236}">
                    <a16:creationId xmlns:a16="http://schemas.microsoft.com/office/drawing/2014/main" id="{E453420D-B02A-8CDA-7FF7-0359EB6C367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942708" y="5017878"/>
                <a:ext cx="619625" cy="892259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Rectangle 139">
                <a:extLst>
                  <a:ext uri="{FF2B5EF4-FFF2-40B4-BE49-F238E27FC236}">
                    <a16:creationId xmlns:a16="http://schemas.microsoft.com/office/drawing/2014/main" id="{5178B9E7-B747-B3AF-913A-041FBD356A5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795321" y="4974369"/>
                <a:ext cx="914400" cy="1219200"/>
              </a:xfrm>
              <a:prstGeom prst="rect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D2B1DF9B-2E92-9E22-E129-7F03EE5A51B9}"/>
                  </a:ext>
                </a:extLst>
              </p:cNvPr>
              <p:cNvCxnSpPr>
                <a:endCxn id="139" idx="3"/>
              </p:cNvCxnSpPr>
              <p:nvPr/>
            </p:nvCxnSpPr>
            <p:spPr>
              <a:xfrm flipV="1">
                <a:off x="10795320" y="5779469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233505E7-120D-5E56-F02A-D57636F5599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1487299" y="5779469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ECB100C0-2104-7C04-E5B0-334977F5B1BD}"/>
                </a:ext>
              </a:extLst>
            </p:cNvPr>
            <p:cNvGrpSpPr/>
            <p:nvPr/>
          </p:nvGrpSpPr>
          <p:grpSpPr>
            <a:xfrm>
              <a:off x="8261548" y="323004"/>
              <a:ext cx="930109" cy="5870565"/>
              <a:chOff x="10795320" y="323004"/>
              <a:chExt cx="930109" cy="5870565"/>
            </a:xfrm>
          </p:grpSpPr>
          <p:sp>
            <p:nvSpPr>
              <p:cNvPr id="111" name="Oval 110">
                <a:extLst>
                  <a:ext uri="{FF2B5EF4-FFF2-40B4-BE49-F238E27FC236}">
                    <a16:creationId xmlns:a16="http://schemas.microsoft.com/office/drawing/2014/main" id="{D72784EF-AD92-03EA-E024-82CF82EE7A2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942708" y="366513"/>
                <a:ext cx="619625" cy="892259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C2D2D140-D40A-3B64-A5C8-45ABD7D3BA8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795321" y="323004"/>
                <a:ext cx="914400" cy="1219200"/>
              </a:xfrm>
              <a:prstGeom prst="rect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3" name="Straight Connector 112">
                <a:extLst>
                  <a:ext uri="{FF2B5EF4-FFF2-40B4-BE49-F238E27FC236}">
                    <a16:creationId xmlns:a16="http://schemas.microsoft.com/office/drawing/2014/main" id="{3CA71605-856F-0FE6-EF0C-0C4992554206}"/>
                  </a:ext>
                </a:extLst>
              </p:cNvPr>
              <p:cNvCxnSpPr>
                <a:endCxn id="111" idx="3"/>
              </p:cNvCxnSpPr>
              <p:nvPr/>
            </p:nvCxnSpPr>
            <p:spPr>
              <a:xfrm flipV="1">
                <a:off x="10795320" y="1128104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DAE3654F-5F06-201A-3771-A0ACB7616A2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1487299" y="1128104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5" name="Oval 114">
                <a:extLst>
                  <a:ext uri="{FF2B5EF4-FFF2-40B4-BE49-F238E27FC236}">
                    <a16:creationId xmlns:a16="http://schemas.microsoft.com/office/drawing/2014/main" id="{46482DA8-2BFD-D2F6-75CF-1957B360971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942708" y="1916968"/>
                <a:ext cx="619625" cy="892259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tangle 115">
                <a:extLst>
                  <a:ext uri="{FF2B5EF4-FFF2-40B4-BE49-F238E27FC236}">
                    <a16:creationId xmlns:a16="http://schemas.microsoft.com/office/drawing/2014/main" id="{D36318D9-7E47-89AD-5FC7-9F59DC777B2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795321" y="1873459"/>
                <a:ext cx="914400" cy="1219200"/>
              </a:xfrm>
              <a:prstGeom prst="rect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7" name="Straight Connector 116">
                <a:extLst>
                  <a:ext uri="{FF2B5EF4-FFF2-40B4-BE49-F238E27FC236}">
                    <a16:creationId xmlns:a16="http://schemas.microsoft.com/office/drawing/2014/main" id="{60F860F3-34AE-5F1F-0F8F-05FD10E4610A}"/>
                  </a:ext>
                </a:extLst>
              </p:cNvPr>
              <p:cNvCxnSpPr>
                <a:endCxn id="115" idx="3"/>
              </p:cNvCxnSpPr>
              <p:nvPr/>
            </p:nvCxnSpPr>
            <p:spPr>
              <a:xfrm flipV="1">
                <a:off x="10795320" y="2678559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>
                <a:extLst>
                  <a:ext uri="{FF2B5EF4-FFF2-40B4-BE49-F238E27FC236}">
                    <a16:creationId xmlns:a16="http://schemas.microsoft.com/office/drawing/2014/main" id="{247CF60E-14E1-4D78-7ED0-BFE5E0668CA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1487299" y="2678559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9" name="Oval 118">
                <a:extLst>
                  <a:ext uri="{FF2B5EF4-FFF2-40B4-BE49-F238E27FC236}">
                    <a16:creationId xmlns:a16="http://schemas.microsoft.com/office/drawing/2014/main" id="{05A228D9-19BE-2C64-C847-D4921153C0C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942708" y="3467423"/>
                <a:ext cx="619625" cy="892259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tangle 119">
                <a:extLst>
                  <a:ext uri="{FF2B5EF4-FFF2-40B4-BE49-F238E27FC236}">
                    <a16:creationId xmlns:a16="http://schemas.microsoft.com/office/drawing/2014/main" id="{B3E77D06-045A-C7A3-5FDF-7320078FC07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795321" y="3423914"/>
                <a:ext cx="914400" cy="1219200"/>
              </a:xfrm>
              <a:prstGeom prst="rect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21" name="Straight Connector 120">
                <a:extLst>
                  <a:ext uri="{FF2B5EF4-FFF2-40B4-BE49-F238E27FC236}">
                    <a16:creationId xmlns:a16="http://schemas.microsoft.com/office/drawing/2014/main" id="{E2972981-0263-C0D3-9904-D4F0C5CE0045}"/>
                  </a:ext>
                </a:extLst>
              </p:cNvPr>
              <p:cNvCxnSpPr>
                <a:endCxn id="119" idx="3"/>
              </p:cNvCxnSpPr>
              <p:nvPr/>
            </p:nvCxnSpPr>
            <p:spPr>
              <a:xfrm flipV="1">
                <a:off x="10795320" y="4229014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554ED4E4-FBF2-CF48-881B-285CED79FF2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1487299" y="4229014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3" name="Oval 122">
                <a:extLst>
                  <a:ext uri="{FF2B5EF4-FFF2-40B4-BE49-F238E27FC236}">
                    <a16:creationId xmlns:a16="http://schemas.microsoft.com/office/drawing/2014/main" id="{E0731A16-D12C-55C6-32D3-29017A9012D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942708" y="5017878"/>
                <a:ext cx="619625" cy="892259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B92976AA-3578-C21D-027B-E54C2CC596E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795321" y="4974369"/>
                <a:ext cx="914400" cy="1219200"/>
              </a:xfrm>
              <a:prstGeom prst="rect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25" name="Straight Connector 124">
                <a:extLst>
                  <a:ext uri="{FF2B5EF4-FFF2-40B4-BE49-F238E27FC236}">
                    <a16:creationId xmlns:a16="http://schemas.microsoft.com/office/drawing/2014/main" id="{AE660B3D-631B-CADC-CBF4-D6FD57224BFF}"/>
                  </a:ext>
                </a:extLst>
              </p:cNvPr>
              <p:cNvCxnSpPr>
                <a:endCxn id="123" idx="3"/>
              </p:cNvCxnSpPr>
              <p:nvPr/>
            </p:nvCxnSpPr>
            <p:spPr>
              <a:xfrm flipV="1">
                <a:off x="10795320" y="5779469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>
                <a:extLst>
                  <a:ext uri="{FF2B5EF4-FFF2-40B4-BE49-F238E27FC236}">
                    <a16:creationId xmlns:a16="http://schemas.microsoft.com/office/drawing/2014/main" id="{06895355-A7D1-F72F-0FA3-8765037E351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1487299" y="5779469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7E4E4FF0-99CC-ECDB-6416-495BF7510FAB}"/>
                </a:ext>
              </a:extLst>
            </p:cNvPr>
            <p:cNvGrpSpPr/>
            <p:nvPr/>
          </p:nvGrpSpPr>
          <p:grpSpPr>
            <a:xfrm>
              <a:off x="6947135" y="323004"/>
              <a:ext cx="930109" cy="5870565"/>
              <a:chOff x="10795320" y="323004"/>
              <a:chExt cx="930109" cy="5870565"/>
            </a:xfrm>
          </p:grpSpPr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47135B8D-B142-DFE6-D2B9-54EAEFEB94D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942708" y="366513"/>
                <a:ext cx="619625" cy="892259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4D94DEEA-3276-DBCF-857C-106001037F8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795321" y="323004"/>
                <a:ext cx="914400" cy="1219200"/>
              </a:xfrm>
              <a:prstGeom prst="rect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1F9FD790-A72E-B62B-A888-CDABAAC6D122}"/>
                  </a:ext>
                </a:extLst>
              </p:cNvPr>
              <p:cNvCxnSpPr>
                <a:endCxn id="95" idx="3"/>
              </p:cNvCxnSpPr>
              <p:nvPr/>
            </p:nvCxnSpPr>
            <p:spPr>
              <a:xfrm flipV="1">
                <a:off x="10795320" y="1128104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FF2B5EF4-FFF2-40B4-BE49-F238E27FC236}">
                    <a16:creationId xmlns:a16="http://schemas.microsoft.com/office/drawing/2014/main" id="{19FB79B8-F3DA-FD93-33ED-2420BBF42E1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1487299" y="1128104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70982BF7-9DED-962C-8301-A56CC9FAC58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942708" y="1916968"/>
                <a:ext cx="619625" cy="892259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B6A9E52D-4611-E7BF-200A-7044BE1CBAC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795321" y="1873459"/>
                <a:ext cx="914400" cy="1219200"/>
              </a:xfrm>
              <a:prstGeom prst="rect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id="{30D267BC-82F2-9AC0-3380-880927C2D8AD}"/>
                  </a:ext>
                </a:extLst>
              </p:cNvPr>
              <p:cNvCxnSpPr>
                <a:endCxn id="99" idx="3"/>
              </p:cNvCxnSpPr>
              <p:nvPr/>
            </p:nvCxnSpPr>
            <p:spPr>
              <a:xfrm flipV="1">
                <a:off x="10795320" y="2678559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FF2B5EF4-FFF2-40B4-BE49-F238E27FC236}">
                    <a16:creationId xmlns:a16="http://schemas.microsoft.com/office/drawing/2014/main" id="{BB238848-3AC7-F047-9066-32DC9D336D0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1487299" y="2678559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2C406906-2763-3FA4-1C12-91C74CCBA4A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942708" y="3467423"/>
                <a:ext cx="619625" cy="892259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F057818C-864D-1A0B-CF77-D750E40D22A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795321" y="3423914"/>
                <a:ext cx="914400" cy="1219200"/>
              </a:xfrm>
              <a:prstGeom prst="rect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5" name="Straight Connector 104">
                <a:extLst>
                  <a:ext uri="{FF2B5EF4-FFF2-40B4-BE49-F238E27FC236}">
                    <a16:creationId xmlns:a16="http://schemas.microsoft.com/office/drawing/2014/main" id="{1491AFB6-E68D-D0F1-BD27-A3579B011387}"/>
                  </a:ext>
                </a:extLst>
              </p:cNvPr>
              <p:cNvCxnSpPr>
                <a:endCxn id="103" idx="3"/>
              </p:cNvCxnSpPr>
              <p:nvPr/>
            </p:nvCxnSpPr>
            <p:spPr>
              <a:xfrm flipV="1">
                <a:off x="10795320" y="4229014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Connector 105">
                <a:extLst>
                  <a:ext uri="{FF2B5EF4-FFF2-40B4-BE49-F238E27FC236}">
                    <a16:creationId xmlns:a16="http://schemas.microsoft.com/office/drawing/2014/main" id="{3E255A33-6304-3505-13CA-34479A07E7A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1487299" y="4229014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7" name="Oval 106">
                <a:extLst>
                  <a:ext uri="{FF2B5EF4-FFF2-40B4-BE49-F238E27FC236}">
                    <a16:creationId xmlns:a16="http://schemas.microsoft.com/office/drawing/2014/main" id="{2DD04706-6006-B3F3-1A59-7338E77FB08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942708" y="5017878"/>
                <a:ext cx="619625" cy="892259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8ADFB814-D4C8-7D11-0188-43C7FC564C6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795321" y="4974369"/>
                <a:ext cx="914400" cy="1219200"/>
              </a:xfrm>
              <a:prstGeom prst="rect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id="{84BEB13E-818D-04D9-19AD-E2CBE39807A7}"/>
                  </a:ext>
                </a:extLst>
              </p:cNvPr>
              <p:cNvCxnSpPr>
                <a:endCxn id="107" idx="3"/>
              </p:cNvCxnSpPr>
              <p:nvPr/>
            </p:nvCxnSpPr>
            <p:spPr>
              <a:xfrm flipV="1">
                <a:off x="10795320" y="5779469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B7B39CC3-6467-DEE3-16F8-D0558D97178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1487299" y="5779469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D4B7006C-FDC7-A249-9B97-FB46B9602EB7}"/>
                </a:ext>
              </a:extLst>
            </p:cNvPr>
            <p:cNvGrpSpPr/>
            <p:nvPr/>
          </p:nvGrpSpPr>
          <p:grpSpPr>
            <a:xfrm>
              <a:off x="5632722" y="323004"/>
              <a:ext cx="930109" cy="5870565"/>
              <a:chOff x="10795320" y="323004"/>
              <a:chExt cx="930109" cy="5870565"/>
            </a:xfrm>
          </p:grpSpPr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F9E3BA0E-0274-F727-01B2-3257472EC0E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942708" y="366513"/>
                <a:ext cx="619625" cy="892259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9E263FA4-DAC4-5E45-7A55-3F1C0A6096D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795321" y="323004"/>
                <a:ext cx="914400" cy="1219200"/>
              </a:xfrm>
              <a:prstGeom prst="rect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E028C4BF-CEC2-A91F-1927-84C070111404}"/>
                  </a:ext>
                </a:extLst>
              </p:cNvPr>
              <p:cNvCxnSpPr>
                <a:endCxn id="79" idx="3"/>
              </p:cNvCxnSpPr>
              <p:nvPr/>
            </p:nvCxnSpPr>
            <p:spPr>
              <a:xfrm flipV="1">
                <a:off x="10795320" y="1128104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6FD764E1-4B7C-30C0-B72D-176E63712E4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1487299" y="1128104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197E193A-D245-825F-729D-CA531CB7AD6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942708" y="1916968"/>
                <a:ext cx="619625" cy="892259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FB519964-A5C5-242E-C3ED-81C2BE85A16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795321" y="1873459"/>
                <a:ext cx="914400" cy="1219200"/>
              </a:xfrm>
              <a:prstGeom prst="rect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63C5166A-7B20-0FCC-60AC-E89D3E14F5CE}"/>
                  </a:ext>
                </a:extLst>
              </p:cNvPr>
              <p:cNvCxnSpPr>
                <a:endCxn id="83" idx="3"/>
              </p:cNvCxnSpPr>
              <p:nvPr/>
            </p:nvCxnSpPr>
            <p:spPr>
              <a:xfrm flipV="1">
                <a:off x="10795320" y="2678559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2E726EA3-65E2-EA6D-EB93-F2952ABB4BC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1487299" y="2678559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7" name="Oval 86">
                <a:extLst>
                  <a:ext uri="{FF2B5EF4-FFF2-40B4-BE49-F238E27FC236}">
                    <a16:creationId xmlns:a16="http://schemas.microsoft.com/office/drawing/2014/main" id="{41D231BB-1F81-1011-C4FD-6BFE0814D77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942708" y="3467423"/>
                <a:ext cx="619625" cy="892259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2E219C6C-C0B8-101B-A563-A97A4B1E449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795321" y="3423914"/>
                <a:ext cx="914400" cy="1219200"/>
              </a:xfrm>
              <a:prstGeom prst="rect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A186350E-D424-3920-C85E-6C388F3A6ED4}"/>
                  </a:ext>
                </a:extLst>
              </p:cNvPr>
              <p:cNvCxnSpPr>
                <a:endCxn id="87" idx="3"/>
              </p:cNvCxnSpPr>
              <p:nvPr/>
            </p:nvCxnSpPr>
            <p:spPr>
              <a:xfrm flipV="1">
                <a:off x="10795320" y="4229014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0FE0FA06-F3F7-E937-922F-0B982D6527A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1487299" y="4229014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1" name="Oval 90">
                <a:extLst>
                  <a:ext uri="{FF2B5EF4-FFF2-40B4-BE49-F238E27FC236}">
                    <a16:creationId xmlns:a16="http://schemas.microsoft.com/office/drawing/2014/main" id="{82A37930-5BB1-9143-4B0E-E8FF4FF9FFF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942708" y="5017878"/>
                <a:ext cx="619625" cy="892259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A6397B3B-B67E-1D20-1661-0439DBECBDF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795321" y="4974369"/>
                <a:ext cx="914400" cy="1219200"/>
              </a:xfrm>
              <a:prstGeom prst="rect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BCBF8937-C2B3-E5A8-B905-2F78F0EA039D}"/>
                  </a:ext>
                </a:extLst>
              </p:cNvPr>
              <p:cNvCxnSpPr>
                <a:endCxn id="91" idx="3"/>
              </p:cNvCxnSpPr>
              <p:nvPr/>
            </p:nvCxnSpPr>
            <p:spPr>
              <a:xfrm flipV="1">
                <a:off x="10795320" y="5779469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0BC68BB1-2F76-7FAC-6CB7-9F7792C6C75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1487299" y="5779469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45E107CC-2AE5-E588-469F-30FCFF71F909}"/>
                </a:ext>
              </a:extLst>
            </p:cNvPr>
            <p:cNvGrpSpPr/>
            <p:nvPr/>
          </p:nvGrpSpPr>
          <p:grpSpPr>
            <a:xfrm>
              <a:off x="4318309" y="323004"/>
              <a:ext cx="930109" cy="5870565"/>
              <a:chOff x="10795320" y="323004"/>
              <a:chExt cx="930109" cy="5870565"/>
            </a:xfrm>
          </p:grpSpPr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7CE6FACE-5A4F-8D8B-4C69-344F4A00615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942708" y="366513"/>
                <a:ext cx="619625" cy="892259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28E37414-F94B-2D5D-E7DE-2806A04520B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795321" y="323004"/>
                <a:ext cx="914400" cy="1219200"/>
              </a:xfrm>
              <a:prstGeom prst="rect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EC245EE6-D29B-96FC-AD21-D2EE068158E9}"/>
                  </a:ext>
                </a:extLst>
              </p:cNvPr>
              <p:cNvCxnSpPr>
                <a:endCxn id="63" idx="3"/>
              </p:cNvCxnSpPr>
              <p:nvPr/>
            </p:nvCxnSpPr>
            <p:spPr>
              <a:xfrm flipV="1">
                <a:off x="10795320" y="1128104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81DA6C0D-74DF-F5B8-01BD-DB365FE947C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1487299" y="1128104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85B2F5B6-C9C6-5E55-35E0-C28762BE715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942708" y="1916968"/>
                <a:ext cx="619625" cy="892259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E073A151-5364-4C69-89AA-1746AEEAE12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795321" y="1873459"/>
                <a:ext cx="914400" cy="1219200"/>
              </a:xfrm>
              <a:prstGeom prst="rect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84F44F18-572E-7E62-0946-9B62186189BB}"/>
                  </a:ext>
                </a:extLst>
              </p:cNvPr>
              <p:cNvCxnSpPr>
                <a:endCxn id="67" idx="3"/>
              </p:cNvCxnSpPr>
              <p:nvPr/>
            </p:nvCxnSpPr>
            <p:spPr>
              <a:xfrm flipV="1">
                <a:off x="10795320" y="2678559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EA66988D-420B-B775-9DFE-7104BBB8FEB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1487299" y="2678559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4B483B21-6573-8109-8711-EB8A42221F3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942708" y="3467423"/>
                <a:ext cx="619625" cy="892259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74B92473-1DAD-84A0-6584-16545080D20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795321" y="3423914"/>
                <a:ext cx="914400" cy="1219200"/>
              </a:xfrm>
              <a:prstGeom prst="rect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CC30BB34-8761-FBA1-33A5-AC0838A18BA1}"/>
                  </a:ext>
                </a:extLst>
              </p:cNvPr>
              <p:cNvCxnSpPr>
                <a:endCxn id="71" idx="3"/>
              </p:cNvCxnSpPr>
              <p:nvPr/>
            </p:nvCxnSpPr>
            <p:spPr>
              <a:xfrm flipV="1">
                <a:off x="10795320" y="4229014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ACD00BD8-74DE-A3D1-430C-D7B4BBD8E4B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1487299" y="4229014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F8003DE4-027C-347B-4F19-0640FF73ECB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942708" y="5017878"/>
                <a:ext cx="619625" cy="892259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045E1AE4-2D0C-C322-49D0-A4CC8BCF84A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795321" y="4974369"/>
                <a:ext cx="914400" cy="1219200"/>
              </a:xfrm>
              <a:prstGeom prst="rect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1EA00637-41C1-DFF1-0795-896825D373AE}"/>
                  </a:ext>
                </a:extLst>
              </p:cNvPr>
              <p:cNvCxnSpPr>
                <a:endCxn id="75" idx="3"/>
              </p:cNvCxnSpPr>
              <p:nvPr/>
            </p:nvCxnSpPr>
            <p:spPr>
              <a:xfrm flipV="1">
                <a:off x="10795320" y="5779469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DEF6752D-2163-2F0B-16B8-DA4002D6B21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1487299" y="5779469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931062B-3B3A-7830-CB7F-7CC5A1DD4DF5}"/>
                </a:ext>
              </a:extLst>
            </p:cNvPr>
            <p:cNvGrpSpPr/>
            <p:nvPr/>
          </p:nvGrpSpPr>
          <p:grpSpPr>
            <a:xfrm>
              <a:off x="3003896" y="323004"/>
              <a:ext cx="930109" cy="5870565"/>
              <a:chOff x="10795320" y="323004"/>
              <a:chExt cx="930109" cy="5870565"/>
            </a:xfrm>
          </p:grpSpPr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1511E5F8-F26A-EF30-5F19-D908D6800EC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942708" y="366513"/>
                <a:ext cx="619625" cy="892259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1B8DEC5B-A4CD-6CB9-170E-DD496F701E5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795321" y="323004"/>
                <a:ext cx="914400" cy="1219200"/>
              </a:xfrm>
              <a:prstGeom prst="rect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2DB8AE8F-9550-B97A-FF44-6A110E42C3A6}"/>
                  </a:ext>
                </a:extLst>
              </p:cNvPr>
              <p:cNvCxnSpPr>
                <a:endCxn id="47" idx="3"/>
              </p:cNvCxnSpPr>
              <p:nvPr/>
            </p:nvCxnSpPr>
            <p:spPr>
              <a:xfrm flipV="1">
                <a:off x="10795320" y="1128104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47936ADC-A688-7220-040D-8B416FDE247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1487299" y="1128104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F296C763-5D7B-EB09-3A3F-9CD5EB8CA4A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942708" y="1916968"/>
                <a:ext cx="619625" cy="892259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6D88830E-058D-1022-8BAC-7F1E739F0C7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795321" y="1873459"/>
                <a:ext cx="914400" cy="1219200"/>
              </a:xfrm>
              <a:prstGeom prst="rect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077FD0BA-BC30-4BF8-4C70-99C5EE789935}"/>
                  </a:ext>
                </a:extLst>
              </p:cNvPr>
              <p:cNvCxnSpPr>
                <a:endCxn id="51" idx="3"/>
              </p:cNvCxnSpPr>
              <p:nvPr/>
            </p:nvCxnSpPr>
            <p:spPr>
              <a:xfrm flipV="1">
                <a:off x="10795320" y="2678559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97162971-7842-EE86-2DF3-4B36377DA08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1487299" y="2678559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48A51EC9-B355-ACF8-4973-B4CE8C30796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942708" y="3467423"/>
                <a:ext cx="619625" cy="892259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75A7877A-8A8A-EEBB-5561-3218D15DD53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795321" y="3423914"/>
                <a:ext cx="914400" cy="1219200"/>
              </a:xfrm>
              <a:prstGeom prst="rect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F48728F7-2273-C109-D407-21BFD73DBFCC}"/>
                  </a:ext>
                </a:extLst>
              </p:cNvPr>
              <p:cNvCxnSpPr>
                <a:endCxn id="55" idx="3"/>
              </p:cNvCxnSpPr>
              <p:nvPr/>
            </p:nvCxnSpPr>
            <p:spPr>
              <a:xfrm flipV="1">
                <a:off x="10795320" y="4229014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5DFAAA58-2F3E-D4CC-8FE4-DA494999CCF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1487299" y="4229014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EB047D7C-379C-3B71-2A99-E9A1DC9B1BD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942708" y="5017878"/>
                <a:ext cx="619625" cy="892259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5B352A78-F62C-A2D9-7814-672EBAE35A4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795321" y="4974369"/>
                <a:ext cx="914400" cy="1219200"/>
              </a:xfrm>
              <a:prstGeom prst="rect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1D784037-A36A-AA7A-23E3-7C24E64636CB}"/>
                  </a:ext>
                </a:extLst>
              </p:cNvPr>
              <p:cNvCxnSpPr>
                <a:endCxn id="59" idx="3"/>
              </p:cNvCxnSpPr>
              <p:nvPr/>
            </p:nvCxnSpPr>
            <p:spPr>
              <a:xfrm flipV="1">
                <a:off x="10795320" y="5779469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B7B4CE22-C0AB-B70F-8B59-76DF81DB4A3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1487299" y="5779469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27F01F36-8B7B-1455-C379-D19556A480C3}"/>
                </a:ext>
              </a:extLst>
            </p:cNvPr>
            <p:cNvGrpSpPr/>
            <p:nvPr/>
          </p:nvGrpSpPr>
          <p:grpSpPr>
            <a:xfrm>
              <a:off x="1689483" y="323004"/>
              <a:ext cx="930109" cy="5870565"/>
              <a:chOff x="10795320" y="323004"/>
              <a:chExt cx="930109" cy="5870565"/>
            </a:xfrm>
          </p:grpSpPr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6FACDFA6-28B6-1E19-A1D8-8CE24445098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942708" y="366513"/>
                <a:ext cx="619625" cy="892259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08608F22-D383-3DFD-A1DF-C5E1846DE4C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795321" y="323004"/>
                <a:ext cx="914400" cy="1219200"/>
              </a:xfrm>
              <a:prstGeom prst="rect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F7102B9F-54E2-5C1F-1FB5-02DC9AC47748}"/>
                  </a:ext>
                </a:extLst>
              </p:cNvPr>
              <p:cNvCxnSpPr>
                <a:endCxn id="31" idx="3"/>
              </p:cNvCxnSpPr>
              <p:nvPr/>
            </p:nvCxnSpPr>
            <p:spPr>
              <a:xfrm flipV="1">
                <a:off x="10795320" y="1128104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8740C722-2357-81D4-183E-8A03BF9B053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1487299" y="1128104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2F52CF7D-45B5-CFF6-DDD4-C08E4111458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942708" y="1916968"/>
                <a:ext cx="619625" cy="892259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1DE114A1-F6BA-53EC-5462-D289147DD5D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795321" y="1873459"/>
                <a:ext cx="914400" cy="1219200"/>
              </a:xfrm>
              <a:prstGeom prst="rect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8EB929AF-8DE0-04B1-C403-D08BA8C10188}"/>
                  </a:ext>
                </a:extLst>
              </p:cNvPr>
              <p:cNvCxnSpPr>
                <a:endCxn id="35" idx="3"/>
              </p:cNvCxnSpPr>
              <p:nvPr/>
            </p:nvCxnSpPr>
            <p:spPr>
              <a:xfrm flipV="1">
                <a:off x="10795320" y="2678559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2EE972E2-3DAE-8318-207C-4406E9852EC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1487299" y="2678559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9AE39C27-BD0A-A6B2-22F9-1E61056D472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942708" y="3467423"/>
                <a:ext cx="619625" cy="892259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EFBDC11D-3178-65F4-361C-BB61D25746F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795321" y="3423914"/>
                <a:ext cx="914400" cy="1219200"/>
              </a:xfrm>
              <a:prstGeom prst="rect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D058C8EF-7AF3-CC27-030B-3B1D922B8B6F}"/>
                  </a:ext>
                </a:extLst>
              </p:cNvPr>
              <p:cNvCxnSpPr>
                <a:endCxn id="39" idx="3"/>
              </p:cNvCxnSpPr>
              <p:nvPr/>
            </p:nvCxnSpPr>
            <p:spPr>
              <a:xfrm flipV="1">
                <a:off x="10795320" y="4229014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E5C3DA41-A44D-A513-2454-6934991FBC6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1487299" y="4229014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FC69BD66-0BEB-5E71-6F56-7E385759017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942708" y="5017878"/>
                <a:ext cx="619625" cy="892259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D359AE5E-A4FD-44A0-9375-CE420CF9B60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795321" y="4974369"/>
                <a:ext cx="914400" cy="1219200"/>
              </a:xfrm>
              <a:prstGeom prst="rect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C43C1298-4957-9E14-E288-925C2D041E46}"/>
                  </a:ext>
                </a:extLst>
              </p:cNvPr>
              <p:cNvCxnSpPr>
                <a:endCxn id="43" idx="3"/>
              </p:cNvCxnSpPr>
              <p:nvPr/>
            </p:nvCxnSpPr>
            <p:spPr>
              <a:xfrm flipV="1">
                <a:off x="10795320" y="5779469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4AA2C8A2-A3E0-B4DB-FAC6-6CF2ED8FA96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1487299" y="5779469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8B71D334-5313-AEBC-A96D-F68A9118F69C}"/>
                </a:ext>
              </a:extLst>
            </p:cNvPr>
            <p:cNvGrpSpPr/>
            <p:nvPr/>
          </p:nvGrpSpPr>
          <p:grpSpPr>
            <a:xfrm>
              <a:off x="375070" y="323004"/>
              <a:ext cx="930109" cy="5870565"/>
              <a:chOff x="10795320" y="323004"/>
              <a:chExt cx="930109" cy="5870565"/>
            </a:xfrm>
          </p:grpSpPr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0D1EDD76-F2CD-4B92-CAA4-0090E226EA8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942708" y="366513"/>
                <a:ext cx="619625" cy="892259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6601880A-CE7C-0359-2FE0-EAA01CF5B5A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795321" y="323004"/>
                <a:ext cx="914400" cy="1219200"/>
              </a:xfrm>
              <a:prstGeom prst="rect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3E667102-CECE-8E40-FA53-7A7395E17A54}"/>
                  </a:ext>
                </a:extLst>
              </p:cNvPr>
              <p:cNvCxnSpPr>
                <a:endCxn id="15" idx="3"/>
              </p:cNvCxnSpPr>
              <p:nvPr/>
            </p:nvCxnSpPr>
            <p:spPr>
              <a:xfrm flipV="1">
                <a:off x="10795320" y="1128104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B6B7ABC4-DAF3-96F3-DFE6-95F2E80B7D1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1487299" y="1128104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C02C5463-E871-79BA-B033-3EAAB3FF251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942708" y="1916968"/>
                <a:ext cx="619625" cy="892259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659ABEC0-F313-C621-CA6F-38AA1E480F5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795321" y="1873459"/>
                <a:ext cx="914400" cy="1219200"/>
              </a:xfrm>
              <a:prstGeom prst="rect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A5E8E734-D665-4D43-72A8-AD5E196D68C5}"/>
                  </a:ext>
                </a:extLst>
              </p:cNvPr>
              <p:cNvCxnSpPr>
                <a:endCxn id="19" idx="3"/>
              </p:cNvCxnSpPr>
              <p:nvPr/>
            </p:nvCxnSpPr>
            <p:spPr>
              <a:xfrm flipV="1">
                <a:off x="10795320" y="2678559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B48C0374-76E3-BC0B-978D-8DB29997719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1487299" y="2678559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412C2471-D6C6-467A-9E91-33D904AC68B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942708" y="3467423"/>
                <a:ext cx="619625" cy="892259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1FFA5B87-7EFF-62FC-53FF-E5A8E2C5559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795321" y="3423914"/>
                <a:ext cx="914400" cy="1219200"/>
              </a:xfrm>
              <a:prstGeom prst="rect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6A5911C1-9694-BDB0-D35E-E2B666587459}"/>
                  </a:ext>
                </a:extLst>
              </p:cNvPr>
              <p:cNvCxnSpPr>
                <a:endCxn id="23" idx="3"/>
              </p:cNvCxnSpPr>
              <p:nvPr/>
            </p:nvCxnSpPr>
            <p:spPr>
              <a:xfrm flipV="1">
                <a:off x="10795320" y="4229014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BAA1B38E-EB1E-B213-8EA5-30FD84DDD41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1487299" y="4229014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13863BE9-C584-202B-119C-C076E9FDA84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942708" y="5017878"/>
                <a:ext cx="619625" cy="892259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D15B8AAF-23CB-2779-A3DE-FC8ED1F4CAD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795321" y="4974369"/>
                <a:ext cx="914400" cy="1219200"/>
              </a:xfrm>
              <a:prstGeom prst="rect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D4107353-2939-7231-3C38-2DE808BCE1E5}"/>
                  </a:ext>
                </a:extLst>
              </p:cNvPr>
              <p:cNvCxnSpPr>
                <a:endCxn id="27" idx="3"/>
              </p:cNvCxnSpPr>
              <p:nvPr/>
            </p:nvCxnSpPr>
            <p:spPr>
              <a:xfrm flipV="1">
                <a:off x="10795320" y="5779469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6C4BC28A-43E8-C6C5-AA2C-0B40B81E480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1487299" y="5779469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59" name="TextBox 158">
            <a:extLst>
              <a:ext uri="{FF2B5EF4-FFF2-40B4-BE49-F238E27FC236}">
                <a16:creationId xmlns:a16="http://schemas.microsoft.com/office/drawing/2014/main" id="{4A56093F-C28E-B3FD-E2A2-22CBB69AEC87}"/>
              </a:ext>
            </a:extLst>
          </p:cNvPr>
          <p:cNvSpPr txBox="1"/>
          <p:nvPr/>
        </p:nvSpPr>
        <p:spPr>
          <a:xfrm>
            <a:off x="693080" y="6465265"/>
            <a:ext cx="8064840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1200" b="0" i="0">
                <a:solidFill>
                  <a:srgbClr val="011FA3"/>
                </a:solidFill>
                <a:latin typeface="Obviously Wide Thin" pitchFamily="82" charset="77"/>
              </a:rPr>
              <a:t>UNIVERSITY OF FLORIDA </a:t>
            </a:r>
            <a:r>
              <a:rPr lang="en-US" sz="1200" b="1" i="0">
                <a:solidFill>
                  <a:srgbClr val="011FA3"/>
                </a:solidFill>
                <a:latin typeface="Obviously Wide Thin" pitchFamily="82" charset="77"/>
              </a:rPr>
              <a:t>HERBERT WERTHEIM COLLEGE OF ENGINEERING</a:t>
            </a:r>
          </a:p>
        </p:txBody>
      </p:sp>
    </p:spTree>
    <p:extLst>
      <p:ext uri="{BB962C8B-B14F-4D97-AF65-F5344CB8AC3E}">
        <p14:creationId xmlns:p14="http://schemas.microsoft.com/office/powerpoint/2010/main" val="1558010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ta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5266E-F2F9-FF4C-991B-6C20BE34A8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pc="50" baseline="0">
                <a:solidFill>
                  <a:srgbClr val="011FA3"/>
                </a:solidFill>
              </a:defRPr>
            </a:lvl1pPr>
          </a:lstStyle>
          <a:p>
            <a:r>
              <a:rPr lang="en-US"/>
              <a:t>CLICK TO EDIT “STATS” TITLE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36CC873-035B-680D-A51F-DBEB117E39EA}"/>
              </a:ext>
            </a:extLst>
          </p:cNvPr>
          <p:cNvCxnSpPr>
            <a:cxnSpLocks/>
          </p:cNvCxnSpPr>
          <p:nvPr/>
        </p:nvCxnSpPr>
        <p:spPr>
          <a:xfrm>
            <a:off x="381000" y="6603764"/>
            <a:ext cx="11429360" cy="0"/>
          </a:xfrm>
          <a:prstGeom prst="line">
            <a:avLst/>
          </a:prstGeom>
          <a:ln w="6350">
            <a:solidFill>
              <a:srgbClr val="0020A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E5F29D9C-EC3A-5BCF-7679-272199800EC5}"/>
              </a:ext>
            </a:extLst>
          </p:cNvPr>
          <p:cNvSpPr/>
          <p:nvPr/>
        </p:nvSpPr>
        <p:spPr>
          <a:xfrm>
            <a:off x="10909727" y="6375164"/>
            <a:ext cx="533156" cy="457200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B2C1F30D-AA61-1744-8D47-4C310974E5D8}" type="slidenum">
              <a:rPr lang="en-US" sz="1200" b="0" cap="none" spc="0" smtClean="0">
                <a:ln w="6350">
                  <a:solidFill>
                    <a:srgbClr val="0020A5"/>
                  </a:solidFill>
                  <a:prstDash val="solid"/>
                </a:ln>
                <a:solidFill>
                  <a:srgbClr val="0020A5"/>
                </a:solidFill>
                <a:effectLst/>
                <a:latin typeface="Obviously Wide Thin" pitchFamily="82" charset="77"/>
                <a:cs typeface="Times New Roman" panose="02020603050405020304" pitchFamily="18" charset="0"/>
              </a:rPr>
              <a:pPr algn="ctr"/>
              <a:t>‹#›</a:t>
            </a:fld>
            <a:endParaRPr lang="en-US" sz="1200" b="0" cap="none" spc="0">
              <a:ln w="6350">
                <a:solidFill>
                  <a:srgbClr val="0020A5"/>
                </a:solidFill>
                <a:prstDash val="solid"/>
              </a:ln>
              <a:solidFill>
                <a:srgbClr val="0020A5"/>
              </a:solidFill>
              <a:effectLst/>
              <a:latin typeface="Obviously Wide Thin" pitchFamily="82" charset="77"/>
              <a:cs typeface="Times New Roman" panose="02020603050405020304" pitchFamily="18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77F2848-4E85-4DEC-1214-1E42F52AA54F}"/>
              </a:ext>
            </a:extLst>
          </p:cNvPr>
          <p:cNvGrpSpPr/>
          <p:nvPr/>
        </p:nvGrpSpPr>
        <p:grpSpPr>
          <a:xfrm>
            <a:off x="4293897" y="1968720"/>
            <a:ext cx="3604206" cy="2920561"/>
            <a:chOff x="4155638" y="2449165"/>
            <a:chExt cx="3604206" cy="2920561"/>
          </a:xfrm>
        </p:grpSpPr>
        <p:sp>
          <p:nvSpPr>
            <p:cNvPr id="7" name="object 5">
              <a:extLst>
                <a:ext uri="{FF2B5EF4-FFF2-40B4-BE49-F238E27FC236}">
                  <a16:creationId xmlns:a16="http://schemas.microsoft.com/office/drawing/2014/main" id="{74B9D19E-6F2B-10D3-492D-E3D8CAB0216A}"/>
                </a:ext>
              </a:extLst>
            </p:cNvPr>
            <p:cNvSpPr/>
            <p:nvPr/>
          </p:nvSpPr>
          <p:spPr>
            <a:xfrm flipH="1">
              <a:off x="4155638" y="2449165"/>
              <a:ext cx="92416" cy="2920561"/>
            </a:xfrm>
            <a:custGeom>
              <a:avLst/>
              <a:gdLst/>
              <a:ahLst/>
              <a:cxnLst/>
              <a:rect l="l" t="t" r="r" b="b"/>
              <a:pathLst>
                <a:path h="6200140">
                  <a:moveTo>
                    <a:pt x="0" y="0"/>
                  </a:moveTo>
                  <a:lnTo>
                    <a:pt x="0" y="6199905"/>
                  </a:lnTo>
                </a:path>
              </a:pathLst>
            </a:custGeom>
            <a:ln w="10470">
              <a:solidFill>
                <a:srgbClr val="F26A36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8" name="object 5">
              <a:extLst>
                <a:ext uri="{FF2B5EF4-FFF2-40B4-BE49-F238E27FC236}">
                  <a16:creationId xmlns:a16="http://schemas.microsoft.com/office/drawing/2014/main" id="{7C0BA78E-7EF2-E861-38E3-994B02BCE2D6}"/>
                </a:ext>
              </a:extLst>
            </p:cNvPr>
            <p:cNvSpPr/>
            <p:nvPr/>
          </p:nvSpPr>
          <p:spPr>
            <a:xfrm flipH="1">
              <a:off x="7667428" y="2449165"/>
              <a:ext cx="92416" cy="2920561"/>
            </a:xfrm>
            <a:custGeom>
              <a:avLst/>
              <a:gdLst/>
              <a:ahLst/>
              <a:cxnLst/>
              <a:rect l="l" t="t" r="r" b="b"/>
              <a:pathLst>
                <a:path h="6200140">
                  <a:moveTo>
                    <a:pt x="0" y="0"/>
                  </a:moveTo>
                  <a:lnTo>
                    <a:pt x="0" y="6199905"/>
                  </a:lnTo>
                </a:path>
              </a:pathLst>
            </a:custGeom>
            <a:ln w="10470">
              <a:solidFill>
                <a:srgbClr val="F26A36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</p:grp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F21FD0F-960D-7EAC-EC4B-FC183103EA9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86603" y="2620499"/>
            <a:ext cx="3511790" cy="840475"/>
          </a:xfrm>
        </p:spPr>
        <p:txBody>
          <a:bodyPr>
            <a:normAutofit/>
          </a:bodyPr>
          <a:lstStyle>
            <a:lvl1pPr marL="0" indent="0" algn="ctr">
              <a:buNone/>
              <a:defRPr sz="4800" b="1" i="0" spc="30" baseline="0">
                <a:solidFill>
                  <a:srgbClr val="0020A5"/>
                </a:solidFill>
                <a:latin typeface="Obviously Wide Bold" pitchFamily="82" charset="77"/>
              </a:defRPr>
            </a:lvl1pPr>
          </a:lstStyle>
          <a:p>
            <a:pPr lvl="0"/>
            <a:r>
              <a:rPr lang="en-US"/>
              <a:t>XXX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2B4C6D11-6C3B-FAA8-AD84-9EDDEB2C8C8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86553" y="3429000"/>
            <a:ext cx="3511550" cy="962959"/>
          </a:xfrm>
        </p:spPr>
        <p:txBody>
          <a:bodyPr>
            <a:normAutofit/>
          </a:bodyPr>
          <a:lstStyle>
            <a:lvl1pPr marL="0" indent="0" algn="ctr">
              <a:buNone/>
              <a:defRPr sz="2400" b="1" i="0">
                <a:latin typeface="Gentona Book" pitchFamily="2" charset="77"/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CBA9E3BB-69A9-ABCC-A333-66675723098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906639" y="2620499"/>
            <a:ext cx="3511790" cy="840475"/>
          </a:xfrm>
        </p:spPr>
        <p:txBody>
          <a:bodyPr>
            <a:normAutofit/>
          </a:bodyPr>
          <a:lstStyle>
            <a:lvl1pPr marL="0" indent="0" algn="ctr">
              <a:buNone/>
              <a:defRPr sz="4800" b="1" i="0" spc="30" baseline="0">
                <a:solidFill>
                  <a:srgbClr val="0020A5"/>
                </a:solidFill>
                <a:latin typeface="Obviously Wide Bold" pitchFamily="82" charset="77"/>
              </a:defRPr>
            </a:lvl1pPr>
          </a:lstStyle>
          <a:p>
            <a:pPr lvl="0"/>
            <a:r>
              <a:rPr lang="en-US"/>
              <a:t>XXX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9DEE8C69-E808-1DD3-36F3-9F7D89BC9A7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906589" y="3429000"/>
            <a:ext cx="3511550" cy="962959"/>
          </a:xfrm>
        </p:spPr>
        <p:txBody>
          <a:bodyPr>
            <a:normAutofit/>
          </a:bodyPr>
          <a:lstStyle>
            <a:lvl1pPr marL="0" indent="0" algn="ctr">
              <a:buNone/>
              <a:defRPr sz="2400" b="1" i="0">
                <a:latin typeface="Gentona Book" pitchFamily="2" charset="77"/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9D19B3B9-2AD4-C1DB-F41E-C386F404A7E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74660" y="2620499"/>
            <a:ext cx="3511790" cy="840475"/>
          </a:xfrm>
        </p:spPr>
        <p:txBody>
          <a:bodyPr>
            <a:normAutofit/>
          </a:bodyPr>
          <a:lstStyle>
            <a:lvl1pPr marL="0" indent="0" algn="ctr">
              <a:buNone/>
              <a:defRPr sz="4800" b="1" i="0" spc="30" baseline="0">
                <a:solidFill>
                  <a:srgbClr val="0020A5"/>
                </a:solidFill>
                <a:latin typeface="Obviously Wide Bold" pitchFamily="82" charset="77"/>
              </a:defRPr>
            </a:lvl1pPr>
          </a:lstStyle>
          <a:p>
            <a:pPr lvl="0"/>
            <a:r>
              <a:rPr lang="en-US"/>
              <a:t>XXX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74E2FB16-8A3A-78D1-F85F-5B53D0BDC87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74610" y="3429000"/>
            <a:ext cx="3511550" cy="962959"/>
          </a:xfrm>
        </p:spPr>
        <p:txBody>
          <a:bodyPr>
            <a:normAutofit/>
          </a:bodyPr>
          <a:lstStyle>
            <a:lvl1pPr marL="0" indent="0" algn="ctr">
              <a:buNone/>
              <a:defRPr sz="2400" b="1" i="0">
                <a:latin typeface="Gentona Book" pitchFamily="2" charset="77"/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8E542A-26E2-544B-87C3-C00E88CF4873}"/>
              </a:ext>
            </a:extLst>
          </p:cNvPr>
          <p:cNvSpPr txBox="1"/>
          <p:nvPr/>
        </p:nvSpPr>
        <p:spPr>
          <a:xfrm>
            <a:off x="693080" y="6465265"/>
            <a:ext cx="8064840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1200" b="0" i="0">
                <a:solidFill>
                  <a:srgbClr val="011FA3"/>
                </a:solidFill>
                <a:latin typeface="Obviously Wide Thin" pitchFamily="82" charset="77"/>
              </a:rPr>
              <a:t>UNIVERSITY OF FLORIDA </a:t>
            </a:r>
            <a:r>
              <a:rPr lang="en-US" sz="1200" b="1" i="0">
                <a:solidFill>
                  <a:srgbClr val="011FA3"/>
                </a:solidFill>
                <a:latin typeface="Obviously Wide Thin" pitchFamily="82" charset="77"/>
              </a:rPr>
              <a:t>HERBERT WERTHEIM COLLEGE OF ENGINEERING</a:t>
            </a:r>
          </a:p>
        </p:txBody>
      </p:sp>
    </p:spTree>
    <p:extLst>
      <p:ext uri="{BB962C8B-B14F-4D97-AF65-F5344CB8AC3E}">
        <p14:creationId xmlns:p14="http://schemas.microsoft.com/office/powerpoint/2010/main" val="884258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hank you - UF Research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outdoor, blue, day&#10;&#10;Description automatically generated">
            <a:extLst>
              <a:ext uri="{FF2B5EF4-FFF2-40B4-BE49-F238E27FC236}">
                <a16:creationId xmlns:a16="http://schemas.microsoft.com/office/drawing/2014/main" id="{FC293EB2-00DE-3D47-4651-473AE15E8D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4767" y="-24765"/>
            <a:ext cx="12281535" cy="690753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2A472CA-3306-0D2F-7D5B-4ACDB60B2F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6667" r="-16667"/>
          <a:stretch/>
        </p:blipFill>
        <p:spPr>
          <a:xfrm>
            <a:off x="2619522" y="2792805"/>
            <a:ext cx="6952957" cy="1272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143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Title Slide (Geometric)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ackground pattern&#10;&#10;Description automatically generated">
            <a:extLst>
              <a:ext uri="{FF2B5EF4-FFF2-40B4-BE49-F238E27FC236}">
                <a16:creationId xmlns:a16="http://schemas.microsoft.com/office/drawing/2014/main" id="{8BFCD690-51F7-3522-B000-1ABDE8990C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E6BE98D9-EFFA-24CC-D752-052741DC546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09303" y="2248929"/>
            <a:ext cx="11477898" cy="1464631"/>
          </a:xfrm>
        </p:spPr>
        <p:txBody>
          <a:bodyPr anchor="b" anchorCtr="0">
            <a:normAutofit/>
          </a:bodyPr>
          <a:lstStyle>
            <a:lvl1pPr>
              <a:defRPr sz="3200" b="1" i="0" spc="50" baseline="0">
                <a:solidFill>
                  <a:schemeClr val="bg1"/>
                </a:solidFill>
                <a:latin typeface="Obviously Wide Bold" pitchFamily="82" charset="77"/>
              </a:defRPr>
            </a:lvl1pPr>
          </a:lstStyle>
          <a:p>
            <a:pPr algn="l"/>
            <a:r>
              <a:rPr lang="en-US"/>
              <a:t>PRESENTATION TITLE (ALL CAPS)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BA2B7E20-A784-753E-C02C-EA54679F88A8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409303" y="3859712"/>
            <a:ext cx="11477625" cy="743997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bg1"/>
                </a:solidFill>
                <a:latin typeface="Gentona Book" pitchFamily="2" charset="77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Date</a:t>
            </a:r>
            <a:br>
              <a:rPr lang="en-US"/>
            </a:br>
            <a:r>
              <a:rPr lang="en-US"/>
              <a:t>Location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FE5FCC9A-18E4-5AF9-355C-DF0A41372F86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09303" y="4749861"/>
            <a:ext cx="11477625" cy="1033101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bg1"/>
                </a:solidFill>
                <a:latin typeface="Gentona Book" pitchFamily="2" charset="77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Full Name</a:t>
            </a:r>
            <a:br>
              <a:rPr lang="en-US"/>
            </a:br>
            <a:r>
              <a:rPr lang="en-US"/>
              <a:t>Administrative Title</a:t>
            </a:r>
            <a:br>
              <a:rPr lang="en-US"/>
            </a:br>
            <a:r>
              <a:rPr lang="en-US"/>
              <a:t>Academic Title (Optional)</a:t>
            </a:r>
          </a:p>
          <a:p>
            <a:pPr lvl="0"/>
            <a:endParaRPr lang="en-US"/>
          </a:p>
          <a:p>
            <a:pPr lvl="0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866D91-CC4F-A671-D6E7-900CACE9B5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6667" r="-16667"/>
          <a:stretch/>
        </p:blipFill>
        <p:spPr>
          <a:xfrm>
            <a:off x="-233680" y="230661"/>
            <a:ext cx="3504935" cy="641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488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Title Slide (Gradient)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2FE7C4B7-90DD-0EC8-461F-69FC0983C5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E6BE98D9-EFFA-24CC-D752-052741DC546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09303" y="2248929"/>
            <a:ext cx="11477898" cy="1464631"/>
          </a:xfrm>
        </p:spPr>
        <p:txBody>
          <a:bodyPr anchor="b" anchorCtr="0">
            <a:normAutofit/>
          </a:bodyPr>
          <a:lstStyle>
            <a:lvl1pPr>
              <a:defRPr sz="3200" b="1" i="0" spc="50" baseline="0">
                <a:solidFill>
                  <a:schemeClr val="bg1"/>
                </a:solidFill>
                <a:latin typeface="Obviously Wide Bold" pitchFamily="82" charset="77"/>
              </a:defRPr>
            </a:lvl1pPr>
          </a:lstStyle>
          <a:p>
            <a:pPr algn="l"/>
            <a:r>
              <a:rPr lang="en-US"/>
              <a:t>PRESENTATION TITLE (ALL CAPS)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BA2B7E20-A784-753E-C02C-EA54679F88A8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409303" y="3859712"/>
            <a:ext cx="11477625" cy="743997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bg1"/>
                </a:solidFill>
                <a:latin typeface="Gentona Book" pitchFamily="2" charset="77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Date</a:t>
            </a:r>
            <a:br>
              <a:rPr lang="en-US"/>
            </a:br>
            <a:r>
              <a:rPr lang="en-US"/>
              <a:t>Location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FE5FCC9A-18E4-5AF9-355C-DF0A41372F86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09303" y="4749861"/>
            <a:ext cx="11477625" cy="1033101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bg1"/>
                </a:solidFill>
                <a:latin typeface="Gentona Book" pitchFamily="2" charset="77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Full Name</a:t>
            </a:r>
            <a:br>
              <a:rPr lang="en-US"/>
            </a:br>
            <a:r>
              <a:rPr lang="en-US"/>
              <a:t>Administrative Title</a:t>
            </a:r>
            <a:br>
              <a:rPr lang="en-US"/>
            </a:br>
            <a:r>
              <a:rPr lang="en-US"/>
              <a:t>Academic Title (Optional)</a:t>
            </a:r>
          </a:p>
          <a:p>
            <a:pPr lvl="0"/>
            <a:endParaRPr lang="en-US"/>
          </a:p>
          <a:p>
            <a:pPr lvl="0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866D91-CC4F-A671-D6E7-900CACE9B5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6667" r="-16667"/>
          <a:stretch/>
        </p:blipFill>
        <p:spPr>
          <a:xfrm>
            <a:off x="-233680" y="230661"/>
            <a:ext cx="3504935" cy="641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171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asic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5266E-F2F9-FF4C-991B-6C20BE34A8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pc="50" baseline="0">
                <a:solidFill>
                  <a:srgbClr val="011FA3"/>
                </a:solidFill>
              </a:defRPr>
            </a:lvl1pPr>
          </a:lstStyle>
          <a:p>
            <a:r>
              <a:rPr lang="en-US"/>
              <a:t>CLICK TO EDIT TITLE FOR THE “BASIC TEXT” SLIDE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0A2793-80B0-0E41-8554-1C4620C7C6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28600" indent="-228600">
              <a:lnSpc>
                <a:spcPct val="100000"/>
              </a:lnSpc>
              <a:buClr>
                <a:srgbClr val="ED7C24"/>
              </a:buClr>
              <a:buFont typeface="Wingdings" pitchFamily="2" charset="2"/>
              <a:buChar char="§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685800" indent="-228600">
              <a:lnSpc>
                <a:spcPct val="100000"/>
              </a:lnSpc>
              <a:buClr>
                <a:srgbClr val="ED7C24"/>
              </a:buClr>
              <a:buFont typeface="Wingdings" pitchFamily="2" charset="2"/>
              <a:buChar char="§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1143000" indent="-228600">
              <a:lnSpc>
                <a:spcPct val="100000"/>
              </a:lnSpc>
              <a:buClr>
                <a:srgbClr val="ED7C24"/>
              </a:buClr>
              <a:buFont typeface="Wingdings" pitchFamily="2" charset="2"/>
              <a:buChar char="§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600200" indent="-228600">
              <a:lnSpc>
                <a:spcPct val="100000"/>
              </a:lnSpc>
              <a:buClr>
                <a:srgbClr val="ED7C24"/>
              </a:buClr>
              <a:buFont typeface="Wingdings" pitchFamily="2" charset="2"/>
              <a:buChar char="§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2057400" indent="-228600">
              <a:lnSpc>
                <a:spcPct val="100000"/>
              </a:lnSpc>
              <a:buClr>
                <a:srgbClr val="ED7C24"/>
              </a:buClr>
              <a:buFont typeface="Wingdings" pitchFamily="2" charset="2"/>
              <a:buChar char="§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1ECA9BC-F6A6-8D5F-7B80-D6F844E6520D}"/>
              </a:ext>
            </a:extLst>
          </p:cNvPr>
          <p:cNvCxnSpPr>
            <a:cxnSpLocks/>
          </p:cNvCxnSpPr>
          <p:nvPr/>
        </p:nvCxnSpPr>
        <p:spPr>
          <a:xfrm>
            <a:off x="381000" y="6603764"/>
            <a:ext cx="11429360" cy="0"/>
          </a:xfrm>
          <a:prstGeom prst="line">
            <a:avLst/>
          </a:prstGeom>
          <a:ln w="6350">
            <a:solidFill>
              <a:srgbClr val="0020A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9E3F7E12-E987-DA33-D7EE-00D7B41C7A41}"/>
              </a:ext>
            </a:extLst>
          </p:cNvPr>
          <p:cNvSpPr/>
          <p:nvPr/>
        </p:nvSpPr>
        <p:spPr>
          <a:xfrm>
            <a:off x="10909727" y="6375164"/>
            <a:ext cx="533156" cy="457200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B2C1F30D-AA61-1744-8D47-4C310974E5D8}" type="slidenum">
              <a:rPr lang="en-US" sz="1200" b="0" cap="none" spc="0" smtClean="0">
                <a:ln w="6350">
                  <a:solidFill>
                    <a:srgbClr val="0020A5"/>
                  </a:solidFill>
                  <a:prstDash val="solid"/>
                </a:ln>
                <a:solidFill>
                  <a:srgbClr val="0020A5"/>
                </a:solidFill>
                <a:effectLst/>
                <a:latin typeface="Obviously Wide Thin" pitchFamily="82" charset="77"/>
                <a:cs typeface="Times New Roman" panose="02020603050405020304" pitchFamily="18" charset="0"/>
              </a:rPr>
              <a:pPr algn="ctr"/>
              <a:t>‹#›</a:t>
            </a:fld>
            <a:endParaRPr lang="en-US" sz="1200" b="0" cap="none" spc="0">
              <a:ln w="6350">
                <a:solidFill>
                  <a:srgbClr val="0020A5"/>
                </a:solidFill>
                <a:prstDash val="solid"/>
              </a:ln>
              <a:solidFill>
                <a:srgbClr val="0020A5"/>
              </a:solidFill>
              <a:effectLst/>
              <a:latin typeface="Obviously Wide Thin" pitchFamily="82" charset="77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A80CAB-59DF-0659-27BE-393521DDEA62}"/>
              </a:ext>
            </a:extLst>
          </p:cNvPr>
          <p:cNvSpPr txBox="1"/>
          <p:nvPr/>
        </p:nvSpPr>
        <p:spPr>
          <a:xfrm>
            <a:off x="693080" y="6465265"/>
            <a:ext cx="8064840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1200" b="0" i="0">
                <a:solidFill>
                  <a:srgbClr val="011FA3"/>
                </a:solidFill>
                <a:latin typeface="Obviously Wide Thin" pitchFamily="82" charset="77"/>
              </a:rPr>
              <a:t>UNIVERSITY OF FLORIDA </a:t>
            </a:r>
            <a:r>
              <a:rPr lang="en-US" sz="1200" b="1" i="0">
                <a:solidFill>
                  <a:srgbClr val="011FA3"/>
                </a:solidFill>
                <a:latin typeface="Obviously Wide Thin" pitchFamily="82" charset="77"/>
              </a:rPr>
              <a:t>HERBERT WERTHEIM COLLEGE OF ENGINEERING</a:t>
            </a:r>
          </a:p>
        </p:txBody>
      </p:sp>
    </p:spTree>
    <p:extLst>
      <p:ext uri="{BB962C8B-B14F-4D97-AF65-F5344CB8AC3E}">
        <p14:creationId xmlns:p14="http://schemas.microsoft.com/office/powerpoint/2010/main" val="155840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eft Content - Right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5266E-F2F9-FF4C-991B-6C20BE34A8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pc="50" baseline="0">
                <a:solidFill>
                  <a:srgbClr val="011FA3"/>
                </a:solidFill>
              </a:defRPr>
            </a:lvl1pPr>
          </a:lstStyle>
          <a:p>
            <a:r>
              <a:rPr lang="en-US"/>
              <a:t>CLICK TO EDIT TITLE FOR THE “BASIC TEXT” SLIDE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0A2793-80B0-0E41-8554-1C4620C7C6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982218"/>
            <a:ext cx="5715000" cy="5385876"/>
          </a:xfrm>
        </p:spPr>
        <p:txBody>
          <a:bodyPr/>
          <a:lstStyle>
            <a:lvl1pPr>
              <a:lnSpc>
                <a:spcPct val="100000"/>
              </a:lnSpc>
              <a:buClr>
                <a:srgbClr val="ED7C24"/>
              </a:buCl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00000"/>
              </a:lnSpc>
              <a:buClr>
                <a:srgbClr val="ED7C24"/>
              </a:buCl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00000"/>
              </a:lnSpc>
              <a:buClr>
                <a:srgbClr val="ED7C24"/>
              </a:buCl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00000"/>
              </a:lnSpc>
              <a:buClr>
                <a:srgbClr val="ED7C24"/>
              </a:buCl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00000"/>
              </a:lnSpc>
              <a:buClr>
                <a:srgbClr val="ED7C24"/>
              </a:buCl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1ECA9BC-F6A6-8D5F-7B80-D6F844E6520D}"/>
              </a:ext>
            </a:extLst>
          </p:cNvPr>
          <p:cNvCxnSpPr>
            <a:cxnSpLocks/>
          </p:cNvCxnSpPr>
          <p:nvPr/>
        </p:nvCxnSpPr>
        <p:spPr>
          <a:xfrm>
            <a:off x="381000" y="6603764"/>
            <a:ext cx="11429360" cy="0"/>
          </a:xfrm>
          <a:prstGeom prst="line">
            <a:avLst/>
          </a:prstGeom>
          <a:ln w="6350">
            <a:solidFill>
              <a:srgbClr val="0020A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9E3F7E12-E987-DA33-D7EE-00D7B41C7A41}"/>
              </a:ext>
            </a:extLst>
          </p:cNvPr>
          <p:cNvSpPr/>
          <p:nvPr/>
        </p:nvSpPr>
        <p:spPr>
          <a:xfrm>
            <a:off x="10909727" y="6375164"/>
            <a:ext cx="533156" cy="457200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B2C1F30D-AA61-1744-8D47-4C310974E5D8}" type="slidenum">
              <a:rPr lang="en-US" sz="1200" b="0" cap="none" spc="0" smtClean="0">
                <a:ln w="6350">
                  <a:solidFill>
                    <a:srgbClr val="0020A5"/>
                  </a:solidFill>
                  <a:prstDash val="solid"/>
                </a:ln>
                <a:solidFill>
                  <a:srgbClr val="0020A5"/>
                </a:solidFill>
                <a:effectLst/>
                <a:latin typeface="Obviously Wide Thin" pitchFamily="82" charset="77"/>
                <a:cs typeface="Times New Roman" panose="02020603050405020304" pitchFamily="18" charset="0"/>
              </a:rPr>
              <a:pPr algn="ctr"/>
              <a:t>‹#›</a:t>
            </a:fld>
            <a:endParaRPr lang="en-US" sz="1200" b="0" cap="none" spc="0">
              <a:ln w="6350">
                <a:solidFill>
                  <a:srgbClr val="0020A5"/>
                </a:solidFill>
                <a:prstDash val="solid"/>
              </a:ln>
              <a:solidFill>
                <a:srgbClr val="0020A5"/>
              </a:solidFill>
              <a:effectLst/>
              <a:latin typeface="Obviously Wide Thin" pitchFamily="82" charset="77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D6EFF2-3B1D-1BBF-1DA1-7E7206725D2C}"/>
              </a:ext>
            </a:extLst>
          </p:cNvPr>
          <p:cNvSpPr txBox="1"/>
          <p:nvPr/>
        </p:nvSpPr>
        <p:spPr>
          <a:xfrm>
            <a:off x="693080" y="6465265"/>
            <a:ext cx="8064840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1200" b="0" i="0">
                <a:solidFill>
                  <a:srgbClr val="011FA3"/>
                </a:solidFill>
                <a:latin typeface="Obviously Wide Thin" pitchFamily="82" charset="77"/>
              </a:rPr>
              <a:t>UNIVERSITY OF FLORIDA </a:t>
            </a:r>
            <a:r>
              <a:rPr lang="en-US" sz="1200" b="1" i="0">
                <a:solidFill>
                  <a:srgbClr val="011FA3"/>
                </a:solidFill>
                <a:latin typeface="Obviously Wide Thin" pitchFamily="82" charset="77"/>
              </a:rPr>
              <a:t>HERBERT WERTHEIM COLLEGE OF ENGINEERING</a:t>
            </a:r>
          </a:p>
        </p:txBody>
      </p:sp>
    </p:spTree>
    <p:extLst>
      <p:ext uri="{BB962C8B-B14F-4D97-AF65-F5344CB8AC3E}">
        <p14:creationId xmlns:p14="http://schemas.microsoft.com/office/powerpoint/2010/main" val="3109413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Right Image - Left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5266E-F2F9-FF4C-991B-6C20BE34A8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pc="50" baseline="0">
                <a:solidFill>
                  <a:srgbClr val="011FA3"/>
                </a:solidFill>
              </a:defRPr>
            </a:lvl1pPr>
          </a:lstStyle>
          <a:p>
            <a:r>
              <a:rPr lang="en-US"/>
              <a:t>CLICK TO EDIT TITLE. ADD FIGURE/IMAGE TO LEFT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0A2793-80B0-0E41-8554-1C4620C7C6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680" y="982218"/>
            <a:ext cx="5715000" cy="5385876"/>
          </a:xfrm>
        </p:spPr>
        <p:txBody>
          <a:bodyPr/>
          <a:lstStyle>
            <a:lvl1pPr>
              <a:lnSpc>
                <a:spcPct val="100000"/>
              </a:lnSpc>
              <a:buClr>
                <a:srgbClr val="ED7C24"/>
              </a:buCl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00000"/>
              </a:lnSpc>
              <a:buClr>
                <a:srgbClr val="ED7C24"/>
              </a:buCl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00000"/>
              </a:lnSpc>
              <a:buClr>
                <a:srgbClr val="ED7C24"/>
              </a:buCl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00000"/>
              </a:lnSpc>
              <a:buClr>
                <a:srgbClr val="ED7C24"/>
              </a:buCl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00000"/>
              </a:lnSpc>
              <a:buClr>
                <a:srgbClr val="ED7C24"/>
              </a:buCl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1ECA9BC-F6A6-8D5F-7B80-D6F844E6520D}"/>
              </a:ext>
            </a:extLst>
          </p:cNvPr>
          <p:cNvCxnSpPr>
            <a:cxnSpLocks/>
          </p:cNvCxnSpPr>
          <p:nvPr/>
        </p:nvCxnSpPr>
        <p:spPr>
          <a:xfrm>
            <a:off x="381000" y="6603764"/>
            <a:ext cx="11429360" cy="0"/>
          </a:xfrm>
          <a:prstGeom prst="line">
            <a:avLst/>
          </a:prstGeom>
          <a:ln w="6350">
            <a:solidFill>
              <a:srgbClr val="0020A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9E3F7E12-E987-DA33-D7EE-00D7B41C7A41}"/>
              </a:ext>
            </a:extLst>
          </p:cNvPr>
          <p:cNvSpPr/>
          <p:nvPr/>
        </p:nvSpPr>
        <p:spPr>
          <a:xfrm>
            <a:off x="10909727" y="6375164"/>
            <a:ext cx="533156" cy="457200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B2C1F30D-AA61-1744-8D47-4C310974E5D8}" type="slidenum">
              <a:rPr lang="en-US" sz="1200" b="0" cap="none" spc="0" smtClean="0">
                <a:ln w="6350">
                  <a:solidFill>
                    <a:srgbClr val="0020A5"/>
                  </a:solidFill>
                  <a:prstDash val="solid"/>
                </a:ln>
                <a:solidFill>
                  <a:srgbClr val="0020A5"/>
                </a:solidFill>
                <a:effectLst/>
                <a:latin typeface="Obviously Wide Thin" pitchFamily="82" charset="77"/>
                <a:cs typeface="Times New Roman" panose="02020603050405020304" pitchFamily="18" charset="0"/>
              </a:rPr>
              <a:pPr algn="ctr"/>
              <a:t>‹#›</a:t>
            </a:fld>
            <a:endParaRPr lang="en-US" sz="1200" b="0" cap="none" spc="0">
              <a:ln w="6350">
                <a:solidFill>
                  <a:srgbClr val="0020A5"/>
                </a:solidFill>
                <a:prstDash val="solid"/>
              </a:ln>
              <a:solidFill>
                <a:srgbClr val="0020A5"/>
              </a:solidFill>
              <a:effectLst/>
              <a:latin typeface="Obviously Wide Thin" pitchFamily="82" charset="77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C773D4-13C8-7C91-E560-0711ACE4F3C8}"/>
              </a:ext>
            </a:extLst>
          </p:cNvPr>
          <p:cNvSpPr txBox="1"/>
          <p:nvPr/>
        </p:nvSpPr>
        <p:spPr>
          <a:xfrm>
            <a:off x="693080" y="6465265"/>
            <a:ext cx="8064840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1200" b="0" i="0">
                <a:solidFill>
                  <a:srgbClr val="011FA3"/>
                </a:solidFill>
                <a:latin typeface="Obviously Wide Thin" pitchFamily="82" charset="77"/>
              </a:rPr>
              <a:t>UNIVERSITY OF FLORIDA </a:t>
            </a:r>
            <a:r>
              <a:rPr lang="en-US" sz="1200" b="1" i="0">
                <a:solidFill>
                  <a:srgbClr val="011FA3"/>
                </a:solidFill>
                <a:latin typeface="Obviously Wide Thin" pitchFamily="82" charset="77"/>
              </a:rPr>
              <a:t>HERBERT WERTHEIM COLLEGE OF ENGINEERING</a:t>
            </a:r>
          </a:p>
        </p:txBody>
      </p:sp>
    </p:spTree>
    <p:extLst>
      <p:ext uri="{BB962C8B-B14F-4D97-AF65-F5344CB8AC3E}">
        <p14:creationId xmlns:p14="http://schemas.microsoft.com/office/powerpoint/2010/main" val="3182258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 with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5266E-F2F9-FF4C-991B-6C20BE34A8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pc="50" baseline="0">
                <a:solidFill>
                  <a:srgbClr val="011FA3"/>
                </a:solidFill>
              </a:defRPr>
            </a:lvl1pPr>
          </a:lstStyle>
          <a:p>
            <a:r>
              <a:rPr lang="en-US"/>
              <a:t>CLICK TO EDIT TITLE OF BLANK SLIDE 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36CC873-035B-680D-A51F-DBEB117E39EA}"/>
              </a:ext>
            </a:extLst>
          </p:cNvPr>
          <p:cNvCxnSpPr>
            <a:cxnSpLocks/>
          </p:cNvCxnSpPr>
          <p:nvPr/>
        </p:nvCxnSpPr>
        <p:spPr>
          <a:xfrm>
            <a:off x="381000" y="6603764"/>
            <a:ext cx="11429360" cy="0"/>
          </a:xfrm>
          <a:prstGeom prst="line">
            <a:avLst/>
          </a:prstGeom>
          <a:ln w="6350">
            <a:solidFill>
              <a:srgbClr val="0020A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E5F29D9C-EC3A-5BCF-7679-272199800EC5}"/>
              </a:ext>
            </a:extLst>
          </p:cNvPr>
          <p:cNvSpPr/>
          <p:nvPr/>
        </p:nvSpPr>
        <p:spPr>
          <a:xfrm>
            <a:off x="10909727" y="6375164"/>
            <a:ext cx="533156" cy="457200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B2C1F30D-AA61-1744-8D47-4C310974E5D8}" type="slidenum">
              <a:rPr lang="en-US" sz="1200" b="0" cap="none" spc="0" smtClean="0">
                <a:ln w="6350">
                  <a:solidFill>
                    <a:srgbClr val="0020A5"/>
                  </a:solidFill>
                  <a:prstDash val="solid"/>
                </a:ln>
                <a:solidFill>
                  <a:srgbClr val="0020A5"/>
                </a:solidFill>
                <a:effectLst/>
                <a:latin typeface="Obviously Wide Thin" pitchFamily="82" charset="77"/>
                <a:cs typeface="Times New Roman" panose="02020603050405020304" pitchFamily="18" charset="0"/>
              </a:rPr>
              <a:pPr algn="ctr"/>
              <a:t>‹#›</a:t>
            </a:fld>
            <a:endParaRPr lang="en-US" sz="1200" b="0" cap="none" spc="0">
              <a:ln w="6350">
                <a:solidFill>
                  <a:srgbClr val="0020A5"/>
                </a:solidFill>
                <a:prstDash val="solid"/>
              </a:ln>
              <a:solidFill>
                <a:srgbClr val="0020A5"/>
              </a:solidFill>
              <a:effectLst/>
              <a:latin typeface="Obviously Wide Thin" pitchFamily="82" charset="77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A73C01-11C2-EF46-8593-DCE041BC5BB9}"/>
              </a:ext>
            </a:extLst>
          </p:cNvPr>
          <p:cNvSpPr txBox="1"/>
          <p:nvPr/>
        </p:nvSpPr>
        <p:spPr>
          <a:xfrm>
            <a:off x="693080" y="6465265"/>
            <a:ext cx="8064840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1200" b="0" i="0">
                <a:solidFill>
                  <a:srgbClr val="011FA3"/>
                </a:solidFill>
                <a:latin typeface="Obviously Wide Thin" pitchFamily="82" charset="77"/>
              </a:rPr>
              <a:t>UNIVERSITY OF FLORIDA </a:t>
            </a:r>
            <a:r>
              <a:rPr lang="en-US" sz="1200" b="1" i="0">
                <a:solidFill>
                  <a:srgbClr val="011FA3"/>
                </a:solidFill>
                <a:latin typeface="Obviously Wide Thin" pitchFamily="82" charset="77"/>
              </a:rPr>
              <a:t>HERBERT WERTHEIM COLLEGE OF ENGINEERING</a:t>
            </a:r>
          </a:p>
        </p:txBody>
      </p:sp>
    </p:spTree>
    <p:extLst>
      <p:ext uri="{BB962C8B-B14F-4D97-AF65-F5344CB8AC3E}">
        <p14:creationId xmlns:p14="http://schemas.microsoft.com/office/powerpoint/2010/main" val="3277738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4FAAFF7A-C24D-BEB2-4C1B-6B311768B394}"/>
              </a:ext>
            </a:extLst>
          </p:cNvPr>
          <p:cNvCxnSpPr>
            <a:cxnSpLocks/>
          </p:cNvCxnSpPr>
          <p:nvPr/>
        </p:nvCxnSpPr>
        <p:spPr>
          <a:xfrm>
            <a:off x="381000" y="6603764"/>
            <a:ext cx="11429360" cy="0"/>
          </a:xfrm>
          <a:prstGeom prst="line">
            <a:avLst/>
          </a:prstGeom>
          <a:ln w="6350">
            <a:solidFill>
              <a:srgbClr val="0020A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A7AE03CC-08AF-A0BF-8E3C-A3A427B68C1A}"/>
              </a:ext>
            </a:extLst>
          </p:cNvPr>
          <p:cNvSpPr/>
          <p:nvPr/>
        </p:nvSpPr>
        <p:spPr>
          <a:xfrm>
            <a:off x="10909727" y="6375164"/>
            <a:ext cx="533156" cy="457200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B2C1F30D-AA61-1744-8D47-4C310974E5D8}" type="slidenum">
              <a:rPr lang="en-US" sz="1200" b="0" cap="none" spc="0" smtClean="0">
                <a:ln w="6350">
                  <a:solidFill>
                    <a:srgbClr val="0020A5"/>
                  </a:solidFill>
                  <a:prstDash val="solid"/>
                </a:ln>
                <a:solidFill>
                  <a:srgbClr val="0020A5"/>
                </a:solidFill>
                <a:effectLst/>
                <a:latin typeface="Obviously Wide Thin" pitchFamily="82" charset="77"/>
                <a:cs typeface="Times New Roman" panose="02020603050405020304" pitchFamily="18" charset="0"/>
              </a:rPr>
              <a:pPr algn="ctr"/>
              <a:t>‹#›</a:t>
            </a:fld>
            <a:endParaRPr lang="en-US" sz="1200" b="0" cap="none" spc="0">
              <a:ln w="6350">
                <a:solidFill>
                  <a:srgbClr val="0020A5"/>
                </a:solidFill>
                <a:prstDash val="solid"/>
              </a:ln>
              <a:solidFill>
                <a:srgbClr val="0020A5"/>
              </a:solidFill>
              <a:effectLst/>
              <a:latin typeface="Obviously Wide Thin" pitchFamily="82" charset="77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D7C590-A330-332C-4DC9-0424976DFB7D}"/>
              </a:ext>
            </a:extLst>
          </p:cNvPr>
          <p:cNvSpPr txBox="1"/>
          <p:nvPr/>
        </p:nvSpPr>
        <p:spPr>
          <a:xfrm>
            <a:off x="693080" y="6465265"/>
            <a:ext cx="8064840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1200" b="0" i="0">
                <a:solidFill>
                  <a:srgbClr val="011FA3"/>
                </a:solidFill>
                <a:latin typeface="Obviously Wide Thin" pitchFamily="82" charset="77"/>
              </a:rPr>
              <a:t>UNIVERSITY OF FLORIDA </a:t>
            </a:r>
            <a:r>
              <a:rPr lang="en-US" sz="1200" b="1" i="0">
                <a:solidFill>
                  <a:srgbClr val="011FA3"/>
                </a:solidFill>
                <a:latin typeface="Obviously Wide Thin" pitchFamily="82" charset="77"/>
              </a:rPr>
              <a:t>HERBERT WERTHEIM COLLEGE OF ENGINEERING</a:t>
            </a:r>
          </a:p>
        </p:txBody>
      </p:sp>
    </p:spTree>
    <p:extLst>
      <p:ext uri="{BB962C8B-B14F-4D97-AF65-F5344CB8AC3E}">
        <p14:creationId xmlns:p14="http://schemas.microsoft.com/office/powerpoint/2010/main" val="446047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ad Char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5266E-F2F9-FF4C-991B-6C20BE34A8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47719" y="160430"/>
            <a:ext cx="10862635" cy="509286"/>
          </a:xfrm>
        </p:spPr>
        <p:txBody>
          <a:bodyPr/>
          <a:lstStyle>
            <a:lvl1pPr>
              <a:defRPr spc="50" baseline="0">
                <a:solidFill>
                  <a:srgbClr val="011FA3"/>
                </a:solidFill>
              </a:defRPr>
            </a:lvl1pPr>
          </a:lstStyle>
          <a:p>
            <a:r>
              <a:rPr lang="en-US"/>
              <a:t>CLICK TO EDIT QUAD CHART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0A2793-80B0-0E41-8554-1C4620C7C6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393902"/>
            <a:ext cx="5517993" cy="2123434"/>
          </a:xfrm>
        </p:spPr>
        <p:txBody>
          <a:bodyPr tIns="45720" rIns="18288" bIns="18288">
            <a:normAutofit/>
          </a:bodyPr>
          <a:lstStyle>
            <a:lvl1pPr>
              <a:lnSpc>
                <a:spcPct val="100000"/>
              </a:lnSpc>
              <a:buClr>
                <a:srgbClr val="ED7C24"/>
              </a:buCl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00000"/>
              </a:lnSpc>
              <a:buClr>
                <a:srgbClr val="ED7C24"/>
              </a:buCl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00000"/>
              </a:lnSpc>
              <a:buClr>
                <a:srgbClr val="ED7C24"/>
              </a:buCl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00000"/>
              </a:lnSpc>
              <a:buClr>
                <a:srgbClr val="ED7C24"/>
              </a:buCl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00000"/>
              </a:lnSpc>
              <a:buClr>
                <a:srgbClr val="ED7C24"/>
              </a:buCl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E3F7E12-E987-DA33-D7EE-00D7B41C7A41}"/>
              </a:ext>
            </a:extLst>
          </p:cNvPr>
          <p:cNvSpPr/>
          <p:nvPr/>
        </p:nvSpPr>
        <p:spPr>
          <a:xfrm>
            <a:off x="11389319" y="6375164"/>
            <a:ext cx="533156" cy="457200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B2C1F30D-AA61-1744-8D47-4C310974E5D8}" type="slidenum">
              <a:rPr lang="en-US" sz="1200" b="0" cap="none" spc="0" smtClean="0">
                <a:ln w="6350">
                  <a:solidFill>
                    <a:srgbClr val="0020A5"/>
                  </a:solidFill>
                  <a:prstDash val="solid"/>
                </a:ln>
                <a:solidFill>
                  <a:srgbClr val="0020A5"/>
                </a:solidFill>
                <a:effectLst/>
                <a:latin typeface="Obviously Wide Thin" pitchFamily="82" charset="77"/>
                <a:cs typeface="Times New Roman" panose="02020603050405020304" pitchFamily="18" charset="0"/>
              </a:rPr>
              <a:pPr algn="ctr"/>
              <a:t>‹#›</a:t>
            </a:fld>
            <a:endParaRPr lang="en-US" sz="1200" b="0" cap="none" spc="0">
              <a:ln w="6350">
                <a:solidFill>
                  <a:srgbClr val="0020A5"/>
                </a:solidFill>
                <a:prstDash val="solid"/>
              </a:ln>
              <a:solidFill>
                <a:srgbClr val="0020A5"/>
              </a:solidFill>
              <a:effectLst/>
              <a:latin typeface="Obviously Wide Thin" pitchFamily="82" charset="77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84DC7E-A8D1-B8A6-9C35-F80F3DEE1687}"/>
              </a:ext>
            </a:extLst>
          </p:cNvPr>
          <p:cNvSpPr txBox="1"/>
          <p:nvPr/>
        </p:nvSpPr>
        <p:spPr>
          <a:xfrm>
            <a:off x="438439" y="6491403"/>
            <a:ext cx="1255890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 anchorCtr="0">
            <a:spAutoFit/>
          </a:bodyPr>
          <a:lstStyle/>
          <a:p>
            <a:pPr algn="l"/>
            <a:r>
              <a:rPr lang="en-US" sz="1100" b="1" i="0">
                <a:solidFill>
                  <a:srgbClr val="0020A5"/>
                </a:solidFill>
                <a:latin typeface="Obviously Wide Semi" pitchFamily="82" charset="77"/>
              </a:rPr>
              <a:t>CONTACT: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5765A49-171B-1351-6B96-7339A5204F92}"/>
              </a:ext>
            </a:extLst>
          </p:cNvPr>
          <p:cNvCxnSpPr>
            <a:cxnSpLocks/>
          </p:cNvCxnSpPr>
          <p:nvPr/>
        </p:nvCxnSpPr>
        <p:spPr>
          <a:xfrm>
            <a:off x="381000" y="3611927"/>
            <a:ext cx="11429360" cy="0"/>
          </a:xfrm>
          <a:prstGeom prst="line">
            <a:avLst/>
          </a:prstGeom>
          <a:ln w="6350">
            <a:solidFill>
              <a:srgbClr val="0020A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371C8AE-B5DF-2B2F-2E7F-F4D3352A4944}"/>
              </a:ext>
            </a:extLst>
          </p:cNvPr>
          <p:cNvCxnSpPr>
            <a:cxnSpLocks/>
          </p:cNvCxnSpPr>
          <p:nvPr/>
        </p:nvCxnSpPr>
        <p:spPr>
          <a:xfrm flipV="1">
            <a:off x="6096000" y="898425"/>
            <a:ext cx="0" cy="5347432"/>
          </a:xfrm>
          <a:prstGeom prst="line">
            <a:avLst/>
          </a:prstGeom>
          <a:ln w="6350">
            <a:solidFill>
              <a:srgbClr val="0020A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289236E-F34B-9F64-198D-7608568E5C8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0999" y="943459"/>
            <a:ext cx="5517985" cy="450438"/>
          </a:xfrm>
        </p:spPr>
        <p:txBody>
          <a:bodyPr>
            <a:norm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9B7FA42-C6BD-904F-187B-DB80C688AE3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8439" y="160433"/>
            <a:ext cx="509281" cy="509281"/>
          </a:xfrm>
          <a:prstGeom prst="rect">
            <a:avLst/>
          </a:prstGeom>
        </p:spPr>
      </p:pic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984E2600-2B82-B196-A763-B9ACAFF9A62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610558" y="6491403"/>
            <a:ext cx="8125104" cy="261610"/>
          </a:xfrm>
        </p:spPr>
        <p:txBody>
          <a:bodyPr anchor="ctr" anchorCtr="0">
            <a:noAutofit/>
          </a:bodyPr>
          <a:lstStyle>
            <a:lvl1pPr marL="0" indent="0">
              <a:buNone/>
              <a:defRPr sz="1200" b="0" i="0">
                <a:solidFill>
                  <a:schemeClr val="tx1"/>
                </a:solidFill>
                <a:latin typeface="Gentona Book" pitchFamily="2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Names, affiliations, departments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2D1C068E-47D5-FD2C-1C79-8F8B705C36F4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81000" y="4164814"/>
            <a:ext cx="5517993" cy="2123434"/>
          </a:xfrm>
        </p:spPr>
        <p:txBody>
          <a:bodyPr tIns="45720" rIns="18288" bIns="18288">
            <a:normAutofit/>
          </a:bodyPr>
          <a:lstStyle>
            <a:lvl1pPr>
              <a:lnSpc>
                <a:spcPct val="100000"/>
              </a:lnSpc>
              <a:buClr>
                <a:srgbClr val="ED7C24"/>
              </a:buCl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00000"/>
              </a:lnSpc>
              <a:buClr>
                <a:srgbClr val="ED7C24"/>
              </a:buCl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00000"/>
              </a:lnSpc>
              <a:buClr>
                <a:srgbClr val="ED7C24"/>
              </a:buCl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00000"/>
              </a:lnSpc>
              <a:buClr>
                <a:srgbClr val="ED7C24"/>
              </a:buCl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00000"/>
              </a:lnSpc>
              <a:buClr>
                <a:srgbClr val="ED7C24"/>
              </a:buCl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963B9B02-4EEA-6386-A0F8-DA48924B8C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0999" y="3714371"/>
            <a:ext cx="5517985" cy="450438"/>
          </a:xfrm>
        </p:spPr>
        <p:txBody>
          <a:bodyPr>
            <a:norm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DE5150D-7454-2855-F814-1A4AD1422B4E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6301509" y="4164814"/>
            <a:ext cx="5517993" cy="2123434"/>
          </a:xfrm>
        </p:spPr>
        <p:txBody>
          <a:bodyPr tIns="45720" rIns="18288" bIns="18288">
            <a:normAutofit/>
          </a:bodyPr>
          <a:lstStyle>
            <a:lvl1pPr>
              <a:lnSpc>
                <a:spcPct val="100000"/>
              </a:lnSpc>
              <a:buClr>
                <a:srgbClr val="ED7C24"/>
              </a:buCl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00000"/>
              </a:lnSpc>
              <a:buClr>
                <a:srgbClr val="ED7C24"/>
              </a:buCl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00000"/>
              </a:lnSpc>
              <a:buClr>
                <a:srgbClr val="ED7C24"/>
              </a:buCl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00000"/>
              </a:lnSpc>
              <a:buClr>
                <a:srgbClr val="ED7C24"/>
              </a:buCl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00000"/>
              </a:lnSpc>
              <a:buClr>
                <a:srgbClr val="ED7C24"/>
              </a:buCl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 Placeholder 12">
            <a:extLst>
              <a:ext uri="{FF2B5EF4-FFF2-40B4-BE49-F238E27FC236}">
                <a16:creationId xmlns:a16="http://schemas.microsoft.com/office/drawing/2014/main" id="{B2BAC9D2-43F4-4073-EA7B-416024ED493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01508" y="3714371"/>
            <a:ext cx="5517985" cy="450438"/>
          </a:xfrm>
        </p:spPr>
        <p:txBody>
          <a:bodyPr>
            <a:norm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A190E052-3969-6271-3FDF-F95FA80B501A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300788" y="942975"/>
            <a:ext cx="5510212" cy="2574925"/>
          </a:xfrm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add an</a:t>
            </a:r>
            <a:br>
              <a:rPr lang="en-US"/>
            </a:br>
            <a:r>
              <a:rPr lang="en-US"/>
              <a:t>image, figure, or illustration</a:t>
            </a:r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id="{5D2FD6D6-620E-2DF7-6D9F-141100CA75F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735671" y="6491403"/>
            <a:ext cx="1507276" cy="261610"/>
          </a:xfrm>
          <a:solidFill>
            <a:schemeClr val="bg1"/>
          </a:solidFill>
        </p:spPr>
        <p:txBody>
          <a:bodyPr wrap="square" rtlCol="0" anchor="ctr" anchorCtr="0">
            <a:spAutoFit/>
          </a:bodyPr>
          <a:lstStyle>
            <a:lvl1pPr marL="0" indent="0" algn="ctr">
              <a:buNone/>
              <a:defRPr lang="en-US" sz="1100" b="1" i="0" dirty="0">
                <a:solidFill>
                  <a:srgbClr val="0020A5"/>
                </a:solidFill>
                <a:latin typeface="Obviously Wide Semi" pitchFamily="82" charset="77"/>
              </a:defRPr>
            </a:lvl1pPr>
          </a:lstStyle>
          <a:p>
            <a:pPr marL="0" lvl="0"/>
            <a:r>
              <a:rPr lang="en-US"/>
              <a:t>XX/XX/20XX</a:t>
            </a:r>
          </a:p>
        </p:txBody>
      </p:sp>
    </p:spTree>
    <p:extLst>
      <p:ext uri="{BB962C8B-B14F-4D97-AF65-F5344CB8AC3E}">
        <p14:creationId xmlns:p14="http://schemas.microsoft.com/office/powerpoint/2010/main" val="447127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8255CBD-5F93-C64C-B458-C17ADF6CC1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2"/>
            <a:ext cx="11429360" cy="8437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7C298B-E065-F140-8AD0-1D96EAB045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982218"/>
            <a:ext cx="11429360" cy="53858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348C600-74C1-0149-9C92-09D5DA8910D6}"/>
              </a:ext>
            </a:extLst>
          </p:cNvPr>
          <p:cNvCxnSpPr>
            <a:cxnSpLocks/>
          </p:cNvCxnSpPr>
          <p:nvPr/>
        </p:nvCxnSpPr>
        <p:spPr>
          <a:xfrm>
            <a:off x="381000" y="6603764"/>
            <a:ext cx="11429360" cy="0"/>
          </a:xfrm>
          <a:prstGeom prst="line">
            <a:avLst/>
          </a:prstGeom>
          <a:ln w="6350">
            <a:solidFill>
              <a:srgbClr val="0020A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F0E688E1-3EA4-8844-83D2-14A672E4F524}"/>
              </a:ext>
            </a:extLst>
          </p:cNvPr>
          <p:cNvSpPr/>
          <p:nvPr/>
        </p:nvSpPr>
        <p:spPr>
          <a:xfrm>
            <a:off x="10909727" y="6375164"/>
            <a:ext cx="533156" cy="457200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B2C1F30D-AA61-1744-8D47-4C310974E5D8}" type="slidenum">
              <a:rPr lang="en-US" sz="1200" b="0" cap="none" spc="0" smtClean="0">
                <a:ln w="6350">
                  <a:solidFill>
                    <a:srgbClr val="0020A5"/>
                  </a:solidFill>
                  <a:prstDash val="solid"/>
                </a:ln>
                <a:solidFill>
                  <a:srgbClr val="0020A5"/>
                </a:solidFill>
                <a:effectLst/>
                <a:latin typeface="Obviously Wide Thin" pitchFamily="82" charset="77"/>
                <a:cs typeface="Times New Roman" panose="02020603050405020304" pitchFamily="18" charset="0"/>
              </a:rPr>
              <a:pPr algn="ctr"/>
              <a:t>‹#›</a:t>
            </a:fld>
            <a:endParaRPr lang="en-US" sz="1200" b="0" cap="none" spc="0">
              <a:ln w="6350">
                <a:solidFill>
                  <a:srgbClr val="0020A5"/>
                </a:solidFill>
                <a:prstDash val="solid"/>
              </a:ln>
              <a:solidFill>
                <a:srgbClr val="0020A5"/>
              </a:solidFill>
              <a:effectLst/>
              <a:latin typeface="Obviously Wide Thin" pitchFamily="82" charset="77"/>
              <a:cs typeface="Times New Roman" panose="02020603050405020304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F644BA8-7170-9226-3D47-E9BE681E7127}"/>
              </a:ext>
            </a:extLst>
          </p:cNvPr>
          <p:cNvSpPr txBox="1"/>
          <p:nvPr/>
        </p:nvSpPr>
        <p:spPr>
          <a:xfrm>
            <a:off x="693080" y="6465265"/>
            <a:ext cx="8064840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1200" b="0" i="0">
                <a:solidFill>
                  <a:srgbClr val="011FA3"/>
                </a:solidFill>
                <a:latin typeface="Obviously Wide Thin" pitchFamily="82" charset="77"/>
              </a:rPr>
              <a:t>UNIVERSITY OF FLORIDA </a:t>
            </a:r>
            <a:r>
              <a:rPr lang="en-US" sz="1200" b="1" i="0">
                <a:solidFill>
                  <a:srgbClr val="011FA3"/>
                </a:solidFill>
                <a:latin typeface="Obviously Wide Thin" pitchFamily="82" charset="77"/>
              </a:rPr>
              <a:t>HERBERT WERTHEIM COLLEGE OF ENGINEERING</a:t>
            </a:r>
          </a:p>
        </p:txBody>
      </p:sp>
    </p:spTree>
    <p:extLst>
      <p:ext uri="{BB962C8B-B14F-4D97-AF65-F5344CB8AC3E}">
        <p14:creationId xmlns:p14="http://schemas.microsoft.com/office/powerpoint/2010/main" val="22354833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76" r:id="rId2"/>
    <p:sldLayoutId id="2147483677" r:id="rId3"/>
    <p:sldLayoutId id="2147483659" r:id="rId4"/>
    <p:sldLayoutId id="2147483662" r:id="rId5"/>
    <p:sldLayoutId id="2147483663" r:id="rId6"/>
    <p:sldLayoutId id="2147483660" r:id="rId7"/>
    <p:sldLayoutId id="2147483661" r:id="rId8"/>
    <p:sldLayoutId id="2147483668" r:id="rId9"/>
    <p:sldLayoutId id="2147483675" r:id="rId10"/>
    <p:sldLayoutId id="2147483671" r:id="rId11"/>
    <p:sldLayoutId id="2147483673" r:id="rId12"/>
    <p:sldLayoutId id="2147483672" r:id="rId13"/>
    <p:sldLayoutId id="2147483670" r:id="rId14"/>
    <p:sldLayoutId id="2147483674" r:id="rId15"/>
    <p:sldLayoutId id="2147483669" r:id="rId16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i="0" kern="1200" spc="50" baseline="0">
          <a:solidFill>
            <a:srgbClr val="011FA3"/>
          </a:solidFill>
          <a:latin typeface="Obviously Wide Semi" pitchFamily="82" charset="7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spcAft>
          <a:spcPts val="300"/>
        </a:spcAft>
        <a:buClr>
          <a:srgbClr val="ED7C24"/>
        </a:buClr>
        <a:buFont typeface="Wingdings" pitchFamily="2" charset="2"/>
        <a:buChar char="§"/>
        <a:defRPr sz="2800" kern="1200">
          <a:solidFill>
            <a:schemeClr val="tx1">
              <a:lumMod val="75000"/>
              <a:lumOff val="25000"/>
            </a:schemeClr>
          </a:solidFill>
          <a:latin typeface="Gentona Book" pitchFamily="2" charset="7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300"/>
        </a:spcAft>
        <a:buClr>
          <a:srgbClr val="ED7C24"/>
        </a:buClr>
        <a:buFont typeface="Wingdings" pitchFamily="2" charset="2"/>
        <a:buChar char="§"/>
        <a:defRPr sz="2400" kern="1200">
          <a:solidFill>
            <a:schemeClr val="tx1">
              <a:lumMod val="75000"/>
              <a:lumOff val="25000"/>
            </a:schemeClr>
          </a:solidFill>
          <a:latin typeface="Gentona Book" pitchFamily="2" charset="77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300"/>
        </a:spcAft>
        <a:buClr>
          <a:srgbClr val="ED7C24"/>
        </a:buClr>
        <a:buFont typeface="Wingdings" pitchFamily="2" charset="2"/>
        <a:buChar char="§"/>
        <a:defRPr sz="2000" kern="1200">
          <a:solidFill>
            <a:schemeClr val="tx1">
              <a:lumMod val="75000"/>
              <a:lumOff val="25000"/>
            </a:schemeClr>
          </a:solidFill>
          <a:latin typeface="Gentona Book" pitchFamily="2" charset="77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300"/>
        </a:spcAft>
        <a:buClr>
          <a:srgbClr val="ED7C24"/>
        </a:buClr>
        <a:buFont typeface="Wingdings" pitchFamily="2" charset="2"/>
        <a:buChar char="§"/>
        <a:defRPr sz="1800" kern="1200">
          <a:solidFill>
            <a:schemeClr val="tx1">
              <a:lumMod val="75000"/>
              <a:lumOff val="25000"/>
            </a:schemeClr>
          </a:solidFill>
          <a:latin typeface="Gentona Book" pitchFamily="2" charset="77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300"/>
        </a:spcAft>
        <a:buClr>
          <a:srgbClr val="ED7C24"/>
        </a:buClr>
        <a:buFont typeface="Wingdings" pitchFamily="2" charset="2"/>
        <a:buChar char="§"/>
        <a:defRPr sz="1800" kern="1200">
          <a:solidFill>
            <a:schemeClr val="tx1">
              <a:lumMod val="75000"/>
              <a:lumOff val="25000"/>
            </a:schemeClr>
          </a:solidFill>
          <a:latin typeface="Gentona Book" pitchFamily="2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5790A0-B196-F50E-5D72-5D1ED360A03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br>
              <a:rPr lang="en-US" dirty="0">
                <a:latin typeface="Obviously Wide Bold"/>
              </a:rPr>
            </a:br>
            <a:r>
              <a:rPr lang="en-US" dirty="0">
                <a:latin typeface="Obviously Wide Bold"/>
              </a:rPr>
              <a:t>EGN 5442 Term Project</a:t>
            </a:r>
            <a:br>
              <a:rPr lang="en-US" dirty="0">
                <a:latin typeface="Obviously Wide Bold"/>
              </a:rPr>
            </a:br>
            <a:r>
              <a:rPr lang="en-US" dirty="0">
                <a:latin typeface="Obviously Wide Bold"/>
              </a:rPr>
              <a:t>Group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F5B3A-7828-24BE-710E-BF6CD5D5BF3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12/1/25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715576-2CDA-4FF6-5D10-024E3CEC89EB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en-US" dirty="0">
                <a:latin typeface="Gentona Book"/>
              </a:rPr>
              <a:t>Andre Archer, Mary Meyer, Ashley Foster</a:t>
            </a:r>
          </a:p>
        </p:txBody>
      </p:sp>
      <p:pic>
        <p:nvPicPr>
          <p:cNvPr id="5" name="Picture 14" descr="Monday, April 14, 2025 by The Independent Florida Alligator - Issuu">
            <a:extLst>
              <a:ext uri="{FF2B5EF4-FFF2-40B4-BE49-F238E27FC236}">
                <a16:creationId xmlns:a16="http://schemas.microsoft.com/office/drawing/2014/main" id="{CAB98EA0-CAC0-6A40-FA54-3A6AC0FA5A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7790324" y="1532959"/>
            <a:ext cx="5382942" cy="3420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333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4DC2EB-0E93-8747-FE27-B2ABD6FCEE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2"/>
            <a:ext cx="4993887" cy="843717"/>
          </a:xfrm>
        </p:spPr>
        <p:txBody>
          <a:bodyPr/>
          <a:lstStyle/>
          <a:p>
            <a:r>
              <a:rPr lang="en-US" dirty="0"/>
              <a:t>Win %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C2B92A-8D74-C4C5-2F42-925021F2BD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982218"/>
            <a:ext cx="5317273" cy="5262465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en-US" dirty="0">
                <a:latin typeface="Gentona Book"/>
              </a:rPr>
              <a:t>Initial: </a:t>
            </a:r>
            <a:endParaRPr lang="en-US" dirty="0"/>
          </a:p>
          <a:p>
            <a:pPr lvl="1">
              <a:buFont typeface="Courier New" pitchFamily="2" charset="2"/>
              <a:buChar char="o"/>
            </a:pPr>
            <a:r>
              <a:rPr lang="en-US" dirty="0">
                <a:latin typeface="Gentona Book"/>
              </a:rPr>
              <a:t>Linear Regression (LR)</a:t>
            </a:r>
          </a:p>
          <a:p>
            <a:pPr lvl="1">
              <a:buFont typeface="Courier New" pitchFamily="2" charset="2"/>
              <a:buChar char="o"/>
            </a:pPr>
            <a:r>
              <a:rPr lang="en-US" dirty="0">
                <a:latin typeface="Gentona Book"/>
              </a:rPr>
              <a:t>Requires scaling of values for feature interpretation</a:t>
            </a:r>
            <a:endParaRPr lang="en-US" dirty="0"/>
          </a:p>
          <a:p>
            <a:r>
              <a:rPr lang="en-US" dirty="0">
                <a:latin typeface="Gentona Book"/>
              </a:rPr>
              <a:t>Advanced: </a:t>
            </a:r>
          </a:p>
          <a:p>
            <a:pPr lvl="1">
              <a:buFont typeface="Courier New" pitchFamily="2" charset="2"/>
              <a:buChar char="o"/>
            </a:pPr>
            <a:r>
              <a:rPr lang="en-US" dirty="0">
                <a:latin typeface="Gentona Book"/>
              </a:rPr>
              <a:t>Gradient Boosting Regression (GBR)</a:t>
            </a:r>
          </a:p>
          <a:p>
            <a:pPr lvl="1">
              <a:buFont typeface="Courier New" pitchFamily="2" charset="2"/>
              <a:buChar char="o"/>
            </a:pPr>
            <a:r>
              <a:rPr lang="en-US" dirty="0"/>
              <a:t>No scaling needed</a:t>
            </a:r>
          </a:p>
          <a:p>
            <a:r>
              <a:rPr lang="en-US" dirty="0">
                <a:latin typeface="Gentona Book"/>
              </a:rPr>
              <a:t>Two methods of handling conf:</a:t>
            </a:r>
          </a:p>
          <a:p>
            <a:pPr lvl="1">
              <a:buFont typeface="Courier New" pitchFamily="2" charset="2"/>
              <a:buChar char="o"/>
            </a:pPr>
            <a:r>
              <a:rPr lang="en-US" dirty="0">
                <a:latin typeface="Gentona Book"/>
              </a:rPr>
              <a:t>Binary assignment of values (Power conference or not)</a:t>
            </a:r>
          </a:p>
          <a:p>
            <a:pPr lvl="1">
              <a:buFont typeface="Courier New" pitchFamily="2" charset="2"/>
              <a:buChar char="o"/>
            </a:pPr>
            <a:r>
              <a:rPr lang="en-US" dirty="0">
                <a:latin typeface="Gentona Book"/>
              </a:rPr>
              <a:t>One-hot encoding for each individual conference</a:t>
            </a:r>
          </a:p>
          <a:p>
            <a:endParaRPr lang="en-US" dirty="0">
              <a:latin typeface="Gentona Book"/>
            </a:endParaRPr>
          </a:p>
          <a:p>
            <a:pPr marL="0" indent="0">
              <a:buNone/>
            </a:pPr>
            <a:endParaRPr lang="en-US" dirty="0">
              <a:latin typeface="Gentona Book"/>
            </a:endParaRPr>
          </a:p>
          <a:p>
            <a:pPr marL="0" indent="0">
              <a:buNone/>
            </a:pPr>
            <a:endParaRPr lang="en-US" dirty="0">
              <a:latin typeface="Gentona Book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A966F31-806A-F430-A7AE-251AE618809E}"/>
              </a:ext>
            </a:extLst>
          </p:cNvPr>
          <p:cNvSpPr txBox="1">
            <a:spLocks/>
          </p:cNvSpPr>
          <p:nvPr/>
        </p:nvSpPr>
        <p:spPr>
          <a:xfrm>
            <a:off x="6096000" y="-3774"/>
            <a:ext cx="6735337" cy="8437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50" baseline="0">
                <a:solidFill>
                  <a:srgbClr val="011FA3"/>
                </a:solidFill>
                <a:latin typeface="Obviously Wide Semi" pitchFamily="82" charset="77"/>
                <a:ea typeface="+mj-ea"/>
                <a:cs typeface="+mj-cs"/>
              </a:defRPr>
            </a:lvl1pPr>
          </a:lstStyle>
          <a:p>
            <a:r>
              <a:rPr lang="en-US" dirty="0"/>
              <a:t>Tournament Qualification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D61BD6C-BC71-A140-B37F-B0E271C4B70F}"/>
              </a:ext>
            </a:extLst>
          </p:cNvPr>
          <p:cNvCxnSpPr>
            <a:cxnSpLocks/>
          </p:cNvCxnSpPr>
          <p:nvPr/>
        </p:nvCxnSpPr>
        <p:spPr>
          <a:xfrm>
            <a:off x="5787483" y="680224"/>
            <a:ext cx="0" cy="5497551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0C12540-FEF8-7D1E-289E-AFC087E15863}"/>
              </a:ext>
            </a:extLst>
          </p:cNvPr>
          <p:cNvSpPr txBox="1">
            <a:spLocks/>
          </p:cNvSpPr>
          <p:nvPr/>
        </p:nvSpPr>
        <p:spPr>
          <a:xfrm>
            <a:off x="5876694" y="982217"/>
            <a:ext cx="6021654" cy="526246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300"/>
              </a:spcAft>
              <a:buClr>
                <a:srgbClr val="ED7C24"/>
              </a:buClr>
              <a:buFont typeface="Wingdings" pitchFamily="2" charset="2"/>
              <a:buChar char="§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Gentona Book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300"/>
              </a:spcAft>
              <a:buClr>
                <a:srgbClr val="ED7C24"/>
              </a:buClr>
              <a:buFont typeface="Wingdings" pitchFamily="2" charset="2"/>
              <a:buChar char="§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Gentona Book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300"/>
              </a:spcAft>
              <a:buClr>
                <a:srgbClr val="ED7C24"/>
              </a:buClr>
              <a:buFont typeface="Wingdings" pitchFamily="2" charset="2"/>
              <a:buChar char="§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Gentona Book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300"/>
              </a:spcAft>
              <a:buClr>
                <a:srgbClr val="ED7C24"/>
              </a:buClr>
              <a:buFont typeface="Wingdings" pitchFamily="2" charset="2"/>
              <a:buChar char="§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Gentona Book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300"/>
              </a:spcAft>
              <a:buClr>
                <a:srgbClr val="ED7C24"/>
              </a:buClr>
              <a:buFont typeface="Wingdings" pitchFamily="2" charset="2"/>
              <a:buChar char="§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Gentona Book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dirty="0">
                <a:latin typeface="Gentona Book"/>
              </a:rPr>
              <a:t>Random Forest Classification:</a:t>
            </a:r>
          </a:p>
          <a:p>
            <a:pPr lvl="1"/>
            <a:r>
              <a:rPr lang="en-US" sz="2200" dirty="0">
                <a:latin typeface="Gentona Book"/>
              </a:rPr>
              <a:t>Fast and easy to implement</a:t>
            </a:r>
          </a:p>
          <a:p>
            <a:pPr lvl="1"/>
            <a:r>
              <a:rPr lang="en-US" sz="2200" dirty="0">
                <a:latin typeface="Gentona Book"/>
              </a:rPr>
              <a:t>No hyperparameter tuning used here</a:t>
            </a:r>
          </a:p>
          <a:p>
            <a:pPr lvl="1"/>
            <a:r>
              <a:rPr lang="en-US" sz="2200" dirty="0">
                <a:latin typeface="Gentona Book"/>
              </a:rPr>
              <a:t>Not sensitive to imbalanced dataset</a:t>
            </a:r>
          </a:p>
          <a:p>
            <a:pPr lvl="1"/>
            <a:endParaRPr lang="en-US" dirty="0">
              <a:latin typeface="Gentona Book"/>
            </a:endParaRPr>
          </a:p>
          <a:p>
            <a:r>
              <a:rPr lang="en-US" sz="2600" dirty="0">
                <a:latin typeface="Gentona Book"/>
              </a:rPr>
              <a:t>Decided to implement after noticing impact conference can have on win %</a:t>
            </a:r>
          </a:p>
          <a:p>
            <a:r>
              <a:rPr lang="en-US" sz="2600" dirty="0">
                <a:latin typeface="Gentona Book"/>
              </a:rPr>
              <a:t>Do better conferences get free passes?</a:t>
            </a:r>
          </a:p>
          <a:p>
            <a:pPr marL="0" indent="0">
              <a:buFont typeface="Wingdings" pitchFamily="2" charset="2"/>
              <a:buNone/>
            </a:pPr>
            <a:endParaRPr lang="en-US" dirty="0">
              <a:latin typeface="Gentona Book"/>
            </a:endParaRPr>
          </a:p>
        </p:txBody>
      </p:sp>
    </p:spTree>
    <p:extLst>
      <p:ext uri="{BB962C8B-B14F-4D97-AF65-F5344CB8AC3E}">
        <p14:creationId xmlns:p14="http://schemas.microsoft.com/office/powerpoint/2010/main" val="2793538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F2566-5840-19D9-9F45-E8D0AE671A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Hyperparameter Optimization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B68B5A-5253-DE63-FBEA-FD59DB1B30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err="1">
                <a:latin typeface="Gentona Book"/>
              </a:rPr>
              <a:t>RandomizedSearchCV</a:t>
            </a:r>
            <a:r>
              <a:rPr lang="en-US" dirty="0">
                <a:latin typeface="Gentona Book"/>
              </a:rPr>
              <a:t> used for both LR and GBR</a:t>
            </a:r>
            <a:endParaRPr lang="en-US" dirty="0"/>
          </a:p>
          <a:p>
            <a:r>
              <a:rPr lang="en-US" dirty="0">
                <a:latin typeface="Gentona Book"/>
              </a:rPr>
              <a:t>Optimized model hyperparameters:</a:t>
            </a:r>
            <a:endParaRPr lang="en-US" dirty="0"/>
          </a:p>
          <a:p>
            <a:pPr lvl="1">
              <a:buFont typeface="Courier New" pitchFamily="2" charset="2"/>
              <a:buChar char="o"/>
            </a:pPr>
            <a:r>
              <a:rPr lang="en-US" dirty="0">
                <a:latin typeface="Gentona Book"/>
              </a:rPr>
              <a:t>LR – Binary Classification</a:t>
            </a:r>
            <a:endParaRPr lang="en-US" dirty="0"/>
          </a:p>
          <a:p>
            <a:pPr lvl="1">
              <a:buFont typeface="Courier New" pitchFamily="2" charset="2"/>
              <a:buChar char="o"/>
            </a:pPr>
            <a:endParaRPr lang="en-US" dirty="0"/>
          </a:p>
          <a:p>
            <a:pPr lvl="1">
              <a:buFont typeface="Courier New" pitchFamily="2" charset="2"/>
              <a:buChar char="o"/>
            </a:pPr>
            <a:r>
              <a:rPr lang="en-US" dirty="0">
                <a:latin typeface="Gentona Book"/>
              </a:rPr>
              <a:t>LR – One-Hot Encoded Classification</a:t>
            </a:r>
            <a:endParaRPr lang="en-US" dirty="0"/>
          </a:p>
          <a:p>
            <a:pPr lvl="1">
              <a:buFont typeface="Courier New" pitchFamily="2" charset="2"/>
              <a:buChar char="o"/>
            </a:pPr>
            <a:endParaRPr lang="en-US" dirty="0"/>
          </a:p>
          <a:p>
            <a:pPr lvl="1">
              <a:buFont typeface="Courier New" pitchFamily="2" charset="2"/>
              <a:buChar char="o"/>
            </a:pPr>
            <a:r>
              <a:rPr lang="en-US" dirty="0">
                <a:latin typeface="Gentona Book"/>
              </a:rPr>
              <a:t>GBR – Binary Classification</a:t>
            </a:r>
            <a:endParaRPr lang="en-US" dirty="0"/>
          </a:p>
          <a:p>
            <a:pPr lvl="1">
              <a:buFont typeface="Courier New" pitchFamily="2" charset="2"/>
              <a:buChar char="o"/>
            </a:pPr>
            <a:endParaRPr lang="en-US" dirty="0"/>
          </a:p>
          <a:p>
            <a:pPr lvl="1">
              <a:buFont typeface="Courier New" pitchFamily="2" charset="2"/>
              <a:buChar char="o"/>
            </a:pPr>
            <a:r>
              <a:rPr lang="en-US" dirty="0">
                <a:latin typeface="Gentona Book"/>
              </a:rPr>
              <a:t>GBR – One-Hot Encoded Classification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00CB24-0BC7-C850-5B15-62F69D00BA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8322" y="2622048"/>
            <a:ext cx="7206940" cy="3315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DFAB4A8-C3C3-102F-4DFF-54161A21DF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1924" y="3561073"/>
            <a:ext cx="7385592" cy="2841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5D2154F-5ED5-B0DE-B298-99333B6B5D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2853" y="4439347"/>
            <a:ext cx="10459611" cy="27459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121F15F-F561-FDBD-3563-3F9E15B363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1459" y="5414846"/>
            <a:ext cx="10471691" cy="29364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35E14BF-E8AA-38A2-D7E2-06D69C0F78F6}"/>
              </a:ext>
            </a:extLst>
          </p:cNvPr>
          <p:cNvSpPr/>
          <p:nvPr/>
        </p:nvSpPr>
        <p:spPr>
          <a:xfrm>
            <a:off x="3455019" y="2618678"/>
            <a:ext cx="1165302" cy="32896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>
            <a:normAutofit fontScale="92500" lnSpcReduction="10000"/>
          </a:bodyPr>
          <a:lstStyle/>
          <a:p>
            <a:pPr algn="ctr"/>
            <a:endParaRPr lang="en-US" dirty="0" err="1">
              <a:solidFill>
                <a:schemeClr val="tx1"/>
              </a:solidFill>
              <a:latin typeface="Gentona Book" pitchFamily="2" charset="77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19835BC-8698-46FA-892A-44F7779146B1}"/>
              </a:ext>
            </a:extLst>
          </p:cNvPr>
          <p:cNvSpPr/>
          <p:nvPr/>
        </p:nvSpPr>
        <p:spPr>
          <a:xfrm>
            <a:off x="3455019" y="3557238"/>
            <a:ext cx="1313984" cy="30108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>
            <a:normAutofit fontScale="92500" lnSpcReduction="20000"/>
          </a:bodyPr>
          <a:lstStyle/>
          <a:p>
            <a:pPr algn="ctr"/>
            <a:endParaRPr lang="en-US" dirty="0" err="1">
              <a:solidFill>
                <a:schemeClr val="tx1"/>
              </a:solidFill>
              <a:latin typeface="Gentona Book" pitchFamily="2" charset="77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6AC7F7E-8D69-ECFE-B18C-196BF0FE8879}"/>
              </a:ext>
            </a:extLst>
          </p:cNvPr>
          <p:cNvSpPr/>
          <p:nvPr/>
        </p:nvSpPr>
        <p:spPr>
          <a:xfrm>
            <a:off x="3455019" y="4440043"/>
            <a:ext cx="3581398" cy="273207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>
            <a:normAutofit fontScale="77500" lnSpcReduction="20000"/>
          </a:bodyPr>
          <a:lstStyle/>
          <a:p>
            <a:pPr algn="ctr"/>
            <a:endParaRPr lang="en-US" dirty="0" err="1">
              <a:solidFill>
                <a:schemeClr val="tx1"/>
              </a:solidFill>
              <a:latin typeface="Gentona Book" pitchFamily="2" charset="77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403C560-9765-AF29-CC01-2C7D6C9EBF3B}"/>
              </a:ext>
            </a:extLst>
          </p:cNvPr>
          <p:cNvSpPr/>
          <p:nvPr/>
        </p:nvSpPr>
        <p:spPr>
          <a:xfrm>
            <a:off x="3455019" y="5434360"/>
            <a:ext cx="3581398" cy="273207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>
            <a:normAutofit fontScale="77500" lnSpcReduction="20000"/>
          </a:bodyPr>
          <a:lstStyle/>
          <a:p>
            <a:pPr algn="ctr"/>
            <a:endParaRPr lang="en-US" dirty="0" err="1">
              <a:solidFill>
                <a:schemeClr val="tx1"/>
              </a:solidFill>
              <a:latin typeface="Gentona Book" pitchFamily="2" charset="77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5373AE3-BB32-D0E7-8ABC-B4BBCE22FD89}"/>
              </a:ext>
            </a:extLst>
          </p:cNvPr>
          <p:cNvSpPr/>
          <p:nvPr/>
        </p:nvSpPr>
        <p:spPr>
          <a:xfrm>
            <a:off x="9485970" y="4440043"/>
            <a:ext cx="2150325" cy="273207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>
            <a:normAutofit fontScale="77500" lnSpcReduction="20000"/>
          </a:bodyPr>
          <a:lstStyle/>
          <a:p>
            <a:pPr algn="ctr"/>
            <a:endParaRPr lang="en-US" dirty="0" err="1">
              <a:solidFill>
                <a:schemeClr val="tx1"/>
              </a:solidFill>
              <a:latin typeface="Gentona Book" pitchFamily="2" charset="77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8E6ACC1-2DA6-317B-9288-51BFA78F3A55}"/>
              </a:ext>
            </a:extLst>
          </p:cNvPr>
          <p:cNvSpPr/>
          <p:nvPr/>
        </p:nvSpPr>
        <p:spPr>
          <a:xfrm>
            <a:off x="9411628" y="5434359"/>
            <a:ext cx="2224666" cy="273207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>
            <a:normAutofit fontScale="77500" lnSpcReduction="20000"/>
          </a:bodyPr>
          <a:lstStyle/>
          <a:p>
            <a:pPr algn="ctr"/>
            <a:endParaRPr lang="en-US" dirty="0" err="1">
              <a:solidFill>
                <a:schemeClr val="tx1"/>
              </a:solidFill>
              <a:latin typeface="Gentona Book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824819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24818E-155C-DE97-9C44-4BBCD6868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 Results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C88A976-1868-7378-1E65-E36E9C7B31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latin typeface="Gentona Book"/>
              </a:rPr>
              <a:t>Hyperparameter tuning did not significantly improve the R</a:t>
            </a:r>
            <a:r>
              <a:rPr lang="en-US" baseline="30000" dirty="0">
                <a:latin typeface="Gentona Book"/>
              </a:rPr>
              <a:t>2</a:t>
            </a:r>
            <a:r>
              <a:rPr lang="en-US" sz="1900" baseline="30000" dirty="0">
                <a:latin typeface="Gentona Book"/>
              </a:rPr>
              <a:t> </a:t>
            </a:r>
            <a:r>
              <a:rPr lang="en-US" dirty="0">
                <a:latin typeface="Gentona Book"/>
              </a:rPr>
              <a:t>value </a:t>
            </a:r>
          </a:p>
        </p:txBody>
      </p:sp>
      <p:pic>
        <p:nvPicPr>
          <p:cNvPr id="4" name="Picture 3" descr="A graph with blue dots&#10;&#10;AI-generated content may be incorrect.">
            <a:extLst>
              <a:ext uri="{FF2B5EF4-FFF2-40B4-BE49-F238E27FC236}">
                <a16:creationId xmlns:a16="http://schemas.microsoft.com/office/drawing/2014/main" id="{78C8E032-BC49-0FD8-5F05-0B4E5A9A1D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32" y="1538403"/>
            <a:ext cx="5215640" cy="4182173"/>
          </a:xfrm>
          <a:prstGeom prst="rect">
            <a:avLst/>
          </a:prstGeom>
        </p:spPr>
      </p:pic>
      <p:pic>
        <p:nvPicPr>
          <p:cNvPr id="10" name="Picture 9" descr="A graph with blue dots&#10;&#10;AI-generated content may be incorrect.">
            <a:extLst>
              <a:ext uri="{FF2B5EF4-FFF2-40B4-BE49-F238E27FC236}">
                <a16:creationId xmlns:a16="http://schemas.microsoft.com/office/drawing/2014/main" id="{F1EFF7BA-1F6D-58F4-76D1-1A67B8E62F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8072" y="1538403"/>
            <a:ext cx="5215639" cy="428346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0C02B07-549E-C634-C122-338A2F2DB8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0545" y="3891096"/>
            <a:ext cx="1767109" cy="260366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08AA9F8-73F4-D348-17A7-8EE17B408C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31319" y="3007175"/>
            <a:ext cx="1472769" cy="36142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2420C48-A48E-7C23-9B93-6791DB8BFF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14847" y="3163289"/>
            <a:ext cx="1395513" cy="3045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285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graph with blue dots and a red line&#10;&#10;AI-generated content may be incorrect.">
            <a:extLst>
              <a:ext uri="{FF2B5EF4-FFF2-40B4-BE49-F238E27FC236}">
                <a16:creationId xmlns:a16="http://schemas.microsoft.com/office/drawing/2014/main" id="{17FD4BD9-DDAA-57F6-4CE9-7EA79FEC33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17151" y="1324570"/>
            <a:ext cx="2847745" cy="229250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9DA4B40-60A4-7F6A-B3AC-B352862F0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Boosted Regression Results</a:t>
            </a:r>
          </a:p>
        </p:txBody>
      </p:sp>
      <p:pic>
        <p:nvPicPr>
          <p:cNvPr id="5" name="Picture 4" descr="A graph with blue dots&#10;&#10;AI-generated content may be incorrect.">
            <a:extLst>
              <a:ext uri="{FF2B5EF4-FFF2-40B4-BE49-F238E27FC236}">
                <a16:creationId xmlns:a16="http://schemas.microsoft.com/office/drawing/2014/main" id="{D5E821DB-9D13-EEC4-0F87-C40A53588D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6665" y="1320020"/>
            <a:ext cx="2764112" cy="2283215"/>
          </a:xfrm>
          <a:prstGeom prst="rect">
            <a:avLst/>
          </a:prstGeom>
        </p:spPr>
      </p:pic>
      <p:pic>
        <p:nvPicPr>
          <p:cNvPr id="7" name="Picture 6" descr="A graph with blue dots and a red line&#10;&#10;AI-generated content may be incorrect.">
            <a:extLst>
              <a:ext uri="{FF2B5EF4-FFF2-40B4-BE49-F238E27FC236}">
                <a16:creationId xmlns:a16="http://schemas.microsoft.com/office/drawing/2014/main" id="{08131194-5BC2-3864-69E0-3D1C0A18D0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7470" y="3987025"/>
            <a:ext cx="2847744" cy="2283214"/>
          </a:xfrm>
          <a:prstGeom prst="rect">
            <a:avLst/>
          </a:prstGeom>
        </p:spPr>
      </p:pic>
      <p:pic>
        <p:nvPicPr>
          <p:cNvPr id="8" name="Picture 7" descr="A graph with blue dots and a red line&#10;&#10;AI-generated content may be incorrect.">
            <a:extLst>
              <a:ext uri="{FF2B5EF4-FFF2-40B4-BE49-F238E27FC236}">
                <a16:creationId xmlns:a16="http://schemas.microsoft.com/office/drawing/2014/main" id="{62EF409B-588E-6DB4-1077-F14452A530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6667" y="3987025"/>
            <a:ext cx="2764110" cy="2283213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F743515-18DF-82C3-5EE9-6C76FDE6BE04}"/>
              </a:ext>
            </a:extLst>
          </p:cNvPr>
          <p:cNvCxnSpPr/>
          <p:nvPr/>
        </p:nvCxnSpPr>
        <p:spPr>
          <a:xfrm>
            <a:off x="1113265" y="3798848"/>
            <a:ext cx="6982522" cy="3719"/>
          </a:xfrm>
          <a:prstGeom prst="straightConnector1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C28A011-40C1-687C-F73A-F16BB6BA3C9C}"/>
              </a:ext>
            </a:extLst>
          </p:cNvPr>
          <p:cNvSpPr txBox="1"/>
          <p:nvPr/>
        </p:nvSpPr>
        <p:spPr>
          <a:xfrm rot="-5400000">
            <a:off x="-207536" y="2198628"/>
            <a:ext cx="21796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Gentona Book"/>
              </a:rPr>
              <a:t>Binary Classification</a:t>
            </a:r>
            <a:endParaRPr lang="en-US" dirty="0">
              <a:latin typeface="Gentona Book" pitchFamily="2" charset="7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96F48A8-8712-F921-7E4E-7BF011DC8F0A}"/>
              </a:ext>
            </a:extLst>
          </p:cNvPr>
          <p:cNvSpPr txBox="1"/>
          <p:nvPr/>
        </p:nvSpPr>
        <p:spPr>
          <a:xfrm rot="-5400000">
            <a:off x="-124884" y="5060774"/>
            <a:ext cx="201439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Gentona Book"/>
              </a:rPr>
              <a:t>One-Hot Encoding</a:t>
            </a:r>
            <a:endParaRPr lang="en-US" dirty="0">
              <a:latin typeface="Gentona Book" pitchFamily="2" charset="7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D592CEE-38B9-D600-14B6-8CC9EE5F79B3}"/>
              </a:ext>
            </a:extLst>
          </p:cNvPr>
          <p:cNvSpPr txBox="1"/>
          <p:nvPr/>
        </p:nvSpPr>
        <p:spPr>
          <a:xfrm>
            <a:off x="1966951" y="814018"/>
            <a:ext cx="155324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Gentona Book"/>
              </a:rPr>
              <a:t>Before Tuning</a:t>
            </a:r>
            <a:endParaRPr lang="en-US" dirty="0">
              <a:latin typeface="Gentona Book" pitchFamily="2" charset="7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3B34BAE-99FD-3354-9D63-7498DDC5FAB0}"/>
              </a:ext>
            </a:extLst>
          </p:cNvPr>
          <p:cNvSpPr txBox="1"/>
          <p:nvPr/>
        </p:nvSpPr>
        <p:spPr>
          <a:xfrm>
            <a:off x="5684023" y="814018"/>
            <a:ext cx="140948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Gentona Book"/>
              </a:rPr>
              <a:t>After Tuning</a:t>
            </a:r>
            <a:endParaRPr lang="en-US" dirty="0">
              <a:latin typeface="Gentona Book" pitchFamily="2" charset="77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51C6D5E-D9B7-74CE-CE53-6A8760B76B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95787" y="3918290"/>
            <a:ext cx="3924300" cy="2654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5FBE964-BF27-303D-25E3-8FAEC90C7B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70777" y="1239087"/>
            <a:ext cx="4229100" cy="250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709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8C09FC-A7CD-2E74-5632-9C0BDA56B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Forest Classification - Tournament</a:t>
            </a:r>
          </a:p>
        </p:txBody>
      </p:sp>
      <p:pic>
        <p:nvPicPr>
          <p:cNvPr id="4" name="Content Placeholder 3" descr="A blue squares with white text&#10;&#10;AI-generated content may be incorrect.">
            <a:extLst>
              <a:ext uri="{FF2B5EF4-FFF2-40B4-BE49-F238E27FC236}">
                <a16:creationId xmlns:a16="http://schemas.microsoft.com/office/drawing/2014/main" id="{DD9C8BF3-9C75-3385-E7C2-99DB8D9EF4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76397" y="712051"/>
            <a:ext cx="3228975" cy="2716949"/>
          </a:xfrm>
          <a:prstGeom prst="rect">
            <a:avLst/>
          </a:prstGeom>
        </p:spPr>
      </p:pic>
      <p:pic>
        <p:nvPicPr>
          <p:cNvPr id="5" name="Picture 4" descr="A line graph with blue and orange lines&#10;&#10;AI-generated content may be incorrect.">
            <a:extLst>
              <a:ext uri="{FF2B5EF4-FFF2-40B4-BE49-F238E27FC236}">
                <a16:creationId xmlns:a16="http://schemas.microsoft.com/office/drawing/2014/main" id="{A80CFFAA-3912-D9F2-F003-568683180D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5272" y="712051"/>
            <a:ext cx="3693377" cy="2730191"/>
          </a:xfrm>
          <a:prstGeom prst="rect">
            <a:avLst/>
          </a:prstGeom>
        </p:spPr>
      </p:pic>
      <p:pic>
        <p:nvPicPr>
          <p:cNvPr id="6" name="Picture 5" descr="A green squares with numbers and numbers&#10;&#10;AI-generated content may be incorrect.">
            <a:extLst>
              <a:ext uri="{FF2B5EF4-FFF2-40B4-BE49-F238E27FC236}">
                <a16:creationId xmlns:a16="http://schemas.microsoft.com/office/drawing/2014/main" id="{7C114A41-404F-82A1-0BCB-0DF6365845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496" y="3571665"/>
            <a:ext cx="3868776" cy="2726241"/>
          </a:xfrm>
          <a:prstGeom prst="rect">
            <a:avLst/>
          </a:prstGeom>
        </p:spPr>
      </p:pic>
      <p:pic>
        <p:nvPicPr>
          <p:cNvPr id="7" name="Picture 6" descr="A line graph with orange and blue lines&#10;&#10;AI-generated content may be incorrect.">
            <a:extLst>
              <a:ext uri="{FF2B5EF4-FFF2-40B4-BE49-F238E27FC236}">
                <a16:creationId xmlns:a16="http://schemas.microsoft.com/office/drawing/2014/main" id="{156E5511-42CE-116D-C45C-4B2BEF9C62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5271" y="3571665"/>
            <a:ext cx="3693378" cy="2730191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BE58DB8-E75C-E8D0-2346-E3F6EEC199E7}"/>
              </a:ext>
            </a:extLst>
          </p:cNvPr>
          <p:cNvCxnSpPr/>
          <p:nvPr/>
        </p:nvCxnSpPr>
        <p:spPr>
          <a:xfrm flipV="1">
            <a:off x="211874" y="3499183"/>
            <a:ext cx="11796131" cy="2299"/>
          </a:xfrm>
          <a:prstGeom prst="straightConnector1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F4C3FC1-CA6F-DA9B-74A8-FF8DE10661A4}"/>
              </a:ext>
            </a:extLst>
          </p:cNvPr>
          <p:cNvSpPr txBox="1"/>
          <p:nvPr/>
        </p:nvSpPr>
        <p:spPr>
          <a:xfrm rot="-5400000">
            <a:off x="-690756" y="1882676"/>
            <a:ext cx="21796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Gentona Book"/>
              </a:rPr>
              <a:t>Binary Classification</a:t>
            </a:r>
            <a:endParaRPr lang="en-US" dirty="0">
              <a:latin typeface="Gentona Book" pitchFamily="2" charset="7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50C8D7C-3A6E-FC7C-BBED-0C067426524D}"/>
              </a:ext>
            </a:extLst>
          </p:cNvPr>
          <p:cNvSpPr txBox="1"/>
          <p:nvPr/>
        </p:nvSpPr>
        <p:spPr>
          <a:xfrm rot="-5400000">
            <a:off x="-608104" y="4744822"/>
            <a:ext cx="201439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Gentona Book"/>
              </a:rPr>
              <a:t>One-Hot Encoding</a:t>
            </a:r>
            <a:endParaRPr lang="en-US" dirty="0">
              <a:latin typeface="Gentona Book" pitchFamily="2" charset="77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1D4E92D-072D-0CB4-F90E-705F3F29AA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28348" y="3673110"/>
            <a:ext cx="3619500" cy="25273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EC25E0D-64FA-A184-C747-0AE5701DC0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88911" y="712051"/>
            <a:ext cx="3581400" cy="252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33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6B3700-9E39-E3AA-4632-0FF9B7C3D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 + Takeaways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EA0792-B6A8-32A6-3DF7-2617CB004C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0999" y="982218"/>
            <a:ext cx="9342864" cy="5385876"/>
          </a:xfrm>
        </p:spPr>
        <p:txBody>
          <a:bodyPr/>
          <a:lstStyle/>
          <a:p>
            <a:r>
              <a:rPr lang="en-US" dirty="0"/>
              <a:t>In general, more efficient offense is most important factor and more efficient defense is 2nd most important factor</a:t>
            </a:r>
          </a:p>
          <a:p>
            <a:pPr lvl="1"/>
            <a:r>
              <a:rPr lang="en-US" dirty="0"/>
              <a:t>Score more points and don’t let other team score = more wins!</a:t>
            </a:r>
          </a:p>
          <a:p>
            <a:r>
              <a:rPr lang="en-US" dirty="0"/>
              <a:t>How much does conference matter?</a:t>
            </a:r>
          </a:p>
          <a:p>
            <a:pPr lvl="1"/>
            <a:r>
              <a:rPr lang="en-US" dirty="0"/>
              <a:t>6 conferences make up &gt;50% of tournament</a:t>
            </a:r>
          </a:p>
          <a:p>
            <a:pPr lvl="1"/>
            <a:r>
              <a:rPr lang="en-US" dirty="0"/>
              <a:t>Models show this is based on better performance</a:t>
            </a:r>
          </a:p>
          <a:p>
            <a:pPr lvl="1"/>
            <a:endParaRPr lang="en-US" dirty="0"/>
          </a:p>
          <a:p>
            <a:r>
              <a:rPr lang="en-US" b="1" dirty="0"/>
              <a:t>To increase win %, create weaker schedule!</a:t>
            </a:r>
          </a:p>
          <a:p>
            <a:r>
              <a:rPr lang="en-US" b="1" dirty="0"/>
              <a:t>To make the tournament, play better!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44C0EF2-3288-A048-82CC-A537E05B65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3911" y="2811886"/>
            <a:ext cx="4151971" cy="2387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544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61AA0-1D4C-50A4-566C-730A573CA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BDA9B-1EDE-4B15-3115-48C3D9D395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2905803"/>
            <a:ext cx="11429360" cy="538587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latin typeface="Gentona Book"/>
              </a:rPr>
              <a:t>Used linear regression and GBR to predict and understand win %</a:t>
            </a:r>
          </a:p>
          <a:p>
            <a:r>
              <a:rPr lang="en-US" dirty="0">
                <a:latin typeface="Gentona Book"/>
              </a:rPr>
              <a:t>Used random forest classifier to predict tournament qualification</a:t>
            </a:r>
            <a:endParaRPr lang="en-US" dirty="0"/>
          </a:p>
          <a:p>
            <a:r>
              <a:rPr lang="en-US" dirty="0"/>
              <a:t>Limitations:</a:t>
            </a:r>
          </a:p>
          <a:p>
            <a:pPr lvl="1"/>
            <a:r>
              <a:rPr lang="en-US" dirty="0"/>
              <a:t>Dataset is limited to about 4000 rows</a:t>
            </a:r>
          </a:p>
          <a:p>
            <a:pPr lvl="1"/>
            <a:r>
              <a:rPr lang="en-US" dirty="0"/>
              <a:t>Does not include roster data, total points, coaching data, NIL money</a:t>
            </a:r>
          </a:p>
          <a:p>
            <a:pPr lvl="1"/>
            <a:r>
              <a:rPr lang="en-US" dirty="0"/>
              <a:t>Game by game data is likely more predictive + expansive</a:t>
            </a:r>
          </a:p>
        </p:txBody>
      </p:sp>
      <p:pic>
        <p:nvPicPr>
          <p:cNvPr id="17" name="Picture 16" descr="A person holding a ball&#10;&#10;AI-generated content may be incorrect.">
            <a:extLst>
              <a:ext uri="{FF2B5EF4-FFF2-40B4-BE49-F238E27FC236}">
                <a16:creationId xmlns:a16="http://schemas.microsoft.com/office/drawing/2014/main" id="{CEB69816-5AE1-43B7-A4BD-156BF72928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172" y="668850"/>
            <a:ext cx="1186434" cy="1463442"/>
          </a:xfrm>
          <a:prstGeom prst="rect">
            <a:avLst/>
          </a:prstGeom>
        </p:spPr>
      </p:pic>
      <p:pic>
        <p:nvPicPr>
          <p:cNvPr id="19" name="Picture 18" descr="A person playing basketball with a ball&#10;&#10;AI-generated content may be incorrect.">
            <a:extLst>
              <a:ext uri="{FF2B5EF4-FFF2-40B4-BE49-F238E27FC236}">
                <a16:creationId xmlns:a16="http://schemas.microsoft.com/office/drawing/2014/main" id="{3C0F6A31-7809-6873-E532-9814482BE1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1159" y="668850"/>
            <a:ext cx="1060995" cy="1452989"/>
          </a:xfrm>
          <a:prstGeom prst="rect">
            <a:avLst/>
          </a:prstGeom>
        </p:spPr>
      </p:pic>
      <p:pic>
        <p:nvPicPr>
          <p:cNvPr id="21" name="Picture 20" descr="A person playing basketball with a ball&#10;&#10;AI-generated content may be incorrect.">
            <a:extLst>
              <a:ext uri="{FF2B5EF4-FFF2-40B4-BE49-F238E27FC236}">
                <a16:creationId xmlns:a16="http://schemas.microsoft.com/office/drawing/2014/main" id="{0CAB02DD-E208-1F03-0740-E70EBB7D4F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8707" y="668850"/>
            <a:ext cx="1353683" cy="1395496"/>
          </a:xfrm>
          <a:prstGeom prst="rect">
            <a:avLst/>
          </a:prstGeom>
        </p:spPr>
      </p:pic>
      <p:pic>
        <p:nvPicPr>
          <p:cNvPr id="23" name="Picture 22" descr="A person playing basketball&#10;&#10;AI-generated content may be incorrect.">
            <a:extLst>
              <a:ext uri="{FF2B5EF4-FFF2-40B4-BE49-F238E27FC236}">
                <a16:creationId xmlns:a16="http://schemas.microsoft.com/office/drawing/2014/main" id="{C0DF65E0-AE7B-9236-F201-5FC13526DE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88943" y="611357"/>
            <a:ext cx="1468669" cy="1452989"/>
          </a:xfrm>
          <a:prstGeom prst="rect">
            <a:avLst/>
          </a:prstGeom>
        </p:spPr>
      </p:pic>
      <p:pic>
        <p:nvPicPr>
          <p:cNvPr id="25" name="Picture 24" descr="A person running with a basketball&#10;&#10;AI-generated content may be incorrect.">
            <a:extLst>
              <a:ext uri="{FF2B5EF4-FFF2-40B4-BE49-F238E27FC236}">
                <a16:creationId xmlns:a16="http://schemas.microsoft.com/office/drawing/2014/main" id="{29A50A72-FBA8-55E9-DCCB-8CB449803A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14164" y="668850"/>
            <a:ext cx="977370" cy="1390270"/>
          </a:xfrm>
          <a:prstGeom prst="rect">
            <a:avLst/>
          </a:prstGeom>
        </p:spPr>
      </p:pic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F51EE508-C29E-C23F-E8AE-632FAF47864A}"/>
              </a:ext>
            </a:extLst>
          </p:cNvPr>
          <p:cNvSpPr/>
          <p:nvPr/>
        </p:nvSpPr>
        <p:spPr>
          <a:xfrm>
            <a:off x="567204" y="2121839"/>
            <a:ext cx="11131295" cy="781031"/>
          </a:xfrm>
          <a:prstGeom prst="roundRect">
            <a:avLst/>
          </a:prstGeom>
          <a:solidFill>
            <a:srgbClr val="8FAADC">
              <a:alpha val="80000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>
            <a:normAutofit/>
          </a:bodyPr>
          <a:lstStyle/>
          <a:p>
            <a:pPr algn="ctr"/>
            <a:endParaRPr lang="en-US" dirty="0" err="1">
              <a:solidFill>
                <a:schemeClr val="tx1"/>
              </a:solidFill>
              <a:latin typeface="Gentona Book" pitchFamily="2" charset="7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33F27ED-4CE7-DEF3-01DB-D0B9D8C24D53}"/>
              </a:ext>
            </a:extLst>
          </p:cNvPr>
          <p:cNvSpPr txBox="1"/>
          <p:nvPr/>
        </p:nvSpPr>
        <p:spPr>
          <a:xfrm>
            <a:off x="902483" y="2195011"/>
            <a:ext cx="104607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Gentona Book" pitchFamily="2" charset="77"/>
              </a:rPr>
              <a:t>College basketball dataset for 2013 – 2025 Division I teams</a:t>
            </a:r>
          </a:p>
        </p:txBody>
      </p:sp>
    </p:spTree>
    <p:extLst>
      <p:ext uri="{BB962C8B-B14F-4D97-AF65-F5344CB8AC3E}">
        <p14:creationId xmlns:p14="http://schemas.microsoft.com/office/powerpoint/2010/main" val="3966092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77668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52895CE-41D0-4BEF-7300-30ACF2E0BC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– College Basketball Dataset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DF18244-F6E5-B3D9-E684-6DABADEEB4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5528" y="1714038"/>
            <a:ext cx="2143424" cy="219105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C0366A3-B9FB-3330-2CF0-DADA49E985BA}"/>
              </a:ext>
            </a:extLst>
          </p:cNvPr>
          <p:cNvSpPr txBox="1"/>
          <p:nvPr/>
        </p:nvSpPr>
        <p:spPr>
          <a:xfrm>
            <a:off x="260264" y="3854976"/>
            <a:ext cx="20714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Gentona Book" pitchFamily="2" charset="77"/>
              </a:rPr>
              <a:t>Input Data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75AA925-CEB2-3B47-C6A6-283AF03CD8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64" y="1704512"/>
            <a:ext cx="2191056" cy="221010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8D5B06A-7318-831B-E49E-F7E81EBE9D66}"/>
              </a:ext>
            </a:extLst>
          </p:cNvPr>
          <p:cNvSpPr txBox="1"/>
          <p:nvPr/>
        </p:nvSpPr>
        <p:spPr>
          <a:xfrm>
            <a:off x="3477184" y="3837018"/>
            <a:ext cx="23078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Gentona Book" pitchFamily="2" charset="77"/>
              </a:rPr>
              <a:t>Feature Extraction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78714AC-9628-549A-01BA-17A89A332C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6504" y="1714038"/>
            <a:ext cx="2049126" cy="219105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C129349-15A1-61AD-BD89-D15FF4A00A48}"/>
              </a:ext>
            </a:extLst>
          </p:cNvPr>
          <p:cNvSpPr txBox="1"/>
          <p:nvPr/>
        </p:nvSpPr>
        <p:spPr>
          <a:xfrm>
            <a:off x="5964027" y="3854976"/>
            <a:ext cx="33080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Gentona Book" pitchFamily="2" charset="77"/>
              </a:rPr>
              <a:t>Classification/Regression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38A2F35-88B4-7942-A2ED-BBB3A0FBC1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85937" y="1580670"/>
            <a:ext cx="2324424" cy="245779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1C44DAF-1CCC-50EC-CAB7-7B5A1193E991}"/>
              </a:ext>
            </a:extLst>
          </p:cNvPr>
          <p:cNvSpPr txBox="1"/>
          <p:nvPr/>
        </p:nvSpPr>
        <p:spPr>
          <a:xfrm>
            <a:off x="9612421" y="3854976"/>
            <a:ext cx="20714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Gentona Book" pitchFamily="2" charset="77"/>
              </a:rPr>
              <a:t>Prediction</a:t>
            </a: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BE83FADA-A202-02CD-2914-292F9A63BDC7}"/>
              </a:ext>
            </a:extLst>
          </p:cNvPr>
          <p:cNvSpPr/>
          <p:nvPr/>
        </p:nvSpPr>
        <p:spPr>
          <a:xfrm>
            <a:off x="2391520" y="2688830"/>
            <a:ext cx="880107" cy="621792"/>
          </a:xfrm>
          <a:prstGeom prst="rightArrow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>
            <a:normAutofit fontScale="92500" lnSpcReduction="20000"/>
          </a:bodyPr>
          <a:lstStyle/>
          <a:p>
            <a:pPr algn="ctr"/>
            <a:endParaRPr lang="en-US" dirty="0" err="1">
              <a:solidFill>
                <a:schemeClr val="tx1"/>
              </a:solidFill>
              <a:latin typeface="Gentona Book" pitchFamily="2" charset="77"/>
            </a:endParaRP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159DBC6E-58B2-BE50-47BF-C71420383D0E}"/>
              </a:ext>
            </a:extLst>
          </p:cNvPr>
          <p:cNvSpPr/>
          <p:nvPr/>
        </p:nvSpPr>
        <p:spPr>
          <a:xfrm>
            <a:off x="5652943" y="2670542"/>
            <a:ext cx="880107" cy="621792"/>
          </a:xfrm>
          <a:prstGeom prst="rightArrow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>
            <a:normAutofit fontScale="92500" lnSpcReduction="20000"/>
          </a:bodyPr>
          <a:lstStyle/>
          <a:p>
            <a:pPr algn="ctr"/>
            <a:endParaRPr lang="en-US" dirty="0" err="1">
              <a:solidFill>
                <a:schemeClr val="tx1"/>
              </a:solidFill>
              <a:latin typeface="Gentona Book" pitchFamily="2" charset="77"/>
            </a:endParaRP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3E28B124-DEA5-9212-0E32-A1082D1B11ED}"/>
              </a:ext>
            </a:extLst>
          </p:cNvPr>
          <p:cNvSpPr/>
          <p:nvPr/>
        </p:nvSpPr>
        <p:spPr>
          <a:xfrm>
            <a:off x="8832070" y="2670542"/>
            <a:ext cx="880107" cy="621792"/>
          </a:xfrm>
          <a:prstGeom prst="rightArrow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>
            <a:normAutofit fontScale="92500" lnSpcReduction="20000"/>
          </a:bodyPr>
          <a:lstStyle/>
          <a:p>
            <a:pPr algn="ctr"/>
            <a:endParaRPr lang="en-US" dirty="0" err="1">
              <a:solidFill>
                <a:schemeClr val="tx1"/>
              </a:solidFill>
              <a:latin typeface="Gentona Book" pitchFamily="2" charset="77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3E20A287-722E-C2F7-BF2A-A5390C59EBF2}"/>
              </a:ext>
            </a:extLst>
          </p:cNvPr>
          <p:cNvSpPr/>
          <p:nvPr/>
        </p:nvSpPr>
        <p:spPr>
          <a:xfrm>
            <a:off x="381001" y="4626864"/>
            <a:ext cx="11131295" cy="1562062"/>
          </a:xfrm>
          <a:prstGeom prst="roundRect">
            <a:avLst/>
          </a:prstGeom>
          <a:solidFill>
            <a:srgbClr val="8FAADC">
              <a:alpha val="80000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>
            <a:normAutofit/>
          </a:bodyPr>
          <a:lstStyle/>
          <a:p>
            <a:pPr algn="ctr"/>
            <a:endParaRPr lang="en-US" dirty="0" err="1">
              <a:solidFill>
                <a:schemeClr val="tx1"/>
              </a:solidFill>
              <a:latin typeface="Gentona Book" pitchFamily="2" charset="7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F381E69-4EBE-5569-7957-B147B65AF598}"/>
              </a:ext>
            </a:extLst>
          </p:cNvPr>
          <p:cNvSpPr txBox="1"/>
          <p:nvPr/>
        </p:nvSpPr>
        <p:spPr>
          <a:xfrm>
            <a:off x="713232" y="4898938"/>
            <a:ext cx="1046073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Gentona Book" pitchFamily="2" charset="77"/>
              </a:rPr>
              <a:t>Modeling of college basketball statistics enables an understanding of what stats </a:t>
            </a:r>
            <a:r>
              <a:rPr lang="en-US" sz="2800" b="1" i="1" dirty="0">
                <a:latin typeface="Gentona Book" pitchFamily="2" charset="77"/>
              </a:rPr>
              <a:t>actually matter</a:t>
            </a:r>
          </a:p>
        </p:txBody>
      </p:sp>
    </p:spTree>
    <p:extLst>
      <p:ext uri="{BB962C8B-B14F-4D97-AF65-F5344CB8AC3E}">
        <p14:creationId xmlns:p14="http://schemas.microsoft.com/office/powerpoint/2010/main" val="135915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042642-B74E-5DD1-AA14-2BBC1660F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Chosen Dataset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5DD1C2-B8D5-AEA7-8ADE-04BDFC12B2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1" y="668850"/>
            <a:ext cx="1186434" cy="14634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03DD039-2629-ED9E-5072-4118470082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988" y="668850"/>
            <a:ext cx="1060995" cy="145298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7B0F9FA-02B1-857E-3453-0D433748DA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1536" y="668850"/>
            <a:ext cx="1353683" cy="139549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5401490-8035-618D-A6BE-C54BB31F1C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51772" y="611357"/>
            <a:ext cx="1468669" cy="145298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2B4C92B-6012-5ABD-D922-D11D345417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76993" y="668850"/>
            <a:ext cx="977370" cy="1390270"/>
          </a:xfrm>
          <a:prstGeom prst="rect">
            <a:avLst/>
          </a:prstGeom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9E25DB5D-0D96-4A79-B86F-C64C946E3EE8}"/>
              </a:ext>
            </a:extLst>
          </p:cNvPr>
          <p:cNvSpPr/>
          <p:nvPr/>
        </p:nvSpPr>
        <p:spPr>
          <a:xfrm>
            <a:off x="530033" y="2121839"/>
            <a:ext cx="11131295" cy="781031"/>
          </a:xfrm>
          <a:prstGeom prst="roundRect">
            <a:avLst/>
          </a:prstGeom>
          <a:solidFill>
            <a:srgbClr val="8FAADC">
              <a:alpha val="80000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>
            <a:normAutofit/>
          </a:bodyPr>
          <a:lstStyle/>
          <a:p>
            <a:pPr algn="ctr"/>
            <a:endParaRPr lang="en-US" dirty="0" err="1">
              <a:solidFill>
                <a:schemeClr val="tx1"/>
              </a:solidFill>
              <a:latin typeface="Gentona Book" pitchFamily="2" charset="7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0FFC31E-B224-ED54-633E-2418AAEDDF97}"/>
              </a:ext>
            </a:extLst>
          </p:cNvPr>
          <p:cNvSpPr txBox="1"/>
          <p:nvPr/>
        </p:nvSpPr>
        <p:spPr>
          <a:xfrm>
            <a:off x="865312" y="2195011"/>
            <a:ext cx="104607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Gentona Book" pitchFamily="2" charset="77"/>
              </a:rPr>
              <a:t>College basketball dataset for 2013 – 2025 Division I teams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46F7D9CA-6B51-52E7-DEDF-B90317450051}"/>
              </a:ext>
            </a:extLst>
          </p:cNvPr>
          <p:cNvSpPr/>
          <p:nvPr/>
        </p:nvSpPr>
        <p:spPr>
          <a:xfrm>
            <a:off x="530033" y="3227832"/>
            <a:ext cx="11131295" cy="3136392"/>
          </a:xfrm>
          <a:prstGeom prst="roundRect">
            <a:avLst/>
          </a:prstGeom>
          <a:solidFill>
            <a:srgbClr val="F4B183">
              <a:alpha val="80000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>
            <a:normAutofit/>
          </a:bodyPr>
          <a:lstStyle/>
          <a:p>
            <a:pPr algn="ctr"/>
            <a:endParaRPr lang="en-US" dirty="0" err="1">
              <a:solidFill>
                <a:schemeClr val="tx1"/>
              </a:solidFill>
              <a:latin typeface="Gentona Book" pitchFamily="2" charset="7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8B022DE-34D1-BAF8-3DB2-B5E81345E274}"/>
              </a:ext>
            </a:extLst>
          </p:cNvPr>
          <p:cNvSpPr txBox="1"/>
          <p:nvPr/>
        </p:nvSpPr>
        <p:spPr>
          <a:xfrm>
            <a:off x="4089489" y="3171432"/>
            <a:ext cx="40123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Gentona Book" pitchFamily="2" charset="77"/>
              </a:rPr>
              <a:t>Includes data for: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F55A00E-9922-321C-7CBC-703200739483}"/>
              </a:ext>
            </a:extLst>
          </p:cNvPr>
          <p:cNvSpPr txBox="1"/>
          <p:nvPr/>
        </p:nvSpPr>
        <p:spPr>
          <a:xfrm>
            <a:off x="665889" y="4080621"/>
            <a:ext cx="4941128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600" dirty="0">
                <a:latin typeface="Gentona Book" pitchFamily="2" charset="77"/>
              </a:rPr>
              <a:t>Team (361 teams)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600" dirty="0">
                <a:latin typeface="Gentona Book" pitchFamily="2" charset="77"/>
              </a:rPr>
              <a:t>Conference (34 conferences)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600" dirty="0">
                <a:latin typeface="Gentona Book" pitchFamily="2" charset="77"/>
              </a:rPr>
              <a:t>Number of games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600" dirty="0">
                <a:latin typeface="Gentona Book" pitchFamily="2" charset="77"/>
              </a:rPr>
              <a:t>Number of wins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915EDBD-427B-BFB3-0CEC-F3C16CE5EAD3}"/>
              </a:ext>
            </a:extLst>
          </p:cNvPr>
          <p:cNvSpPr txBox="1"/>
          <p:nvPr/>
        </p:nvSpPr>
        <p:spPr>
          <a:xfrm>
            <a:off x="5473571" y="3881714"/>
            <a:ext cx="6186346" cy="249299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600" dirty="0">
                <a:latin typeface="Gentona Book"/>
              </a:rPr>
              <a:t>Adjusted offensive efficiency (ADJOE)</a:t>
            </a:r>
            <a:endParaRPr lang="en-US" sz="2600" dirty="0">
              <a:latin typeface="Gentona Book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600" dirty="0">
                <a:latin typeface="Gentona Book"/>
              </a:rPr>
              <a:t>Adjusted defense efficiency (ADJDE)</a:t>
            </a:r>
            <a:endParaRPr lang="en-US" sz="2600" dirty="0">
              <a:latin typeface="Gentona Book" pitchFamily="2" charset="7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600" dirty="0">
                <a:latin typeface="Gentona Book" pitchFamily="2" charset="77"/>
              </a:rPr>
              <a:t>Power rating (BARTHAG)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600" dirty="0">
                <a:latin typeface="Gentona Book" pitchFamily="2" charset="77"/>
              </a:rPr>
              <a:t>Effective field goal % shot and allowed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600" dirty="0">
                <a:latin typeface="Gentona Book" pitchFamily="2" charset="77"/>
              </a:rPr>
              <a:t>Turnover rate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600" dirty="0">
                <a:latin typeface="Gentona Book" pitchFamily="2" charset="77"/>
              </a:rPr>
              <a:t>+more</a:t>
            </a:r>
          </a:p>
        </p:txBody>
      </p:sp>
    </p:spTree>
    <p:extLst>
      <p:ext uri="{BB962C8B-B14F-4D97-AF65-F5344CB8AC3E}">
        <p14:creationId xmlns:p14="http://schemas.microsoft.com/office/powerpoint/2010/main" val="3075554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9F037-B961-32C6-59F3-3FFB9EA4B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F727BA6-607D-7FC3-951A-6BB6623837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357" y="561779"/>
            <a:ext cx="2829320" cy="26578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38FB5DF-D95F-CBEB-EBE6-45D56EB311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0552" y="825744"/>
            <a:ext cx="2076740" cy="224821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0E0FA62-A32F-E24C-4220-E23CF6CE26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4444" y="601875"/>
            <a:ext cx="2124371" cy="2695951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E6069040-C843-1479-D006-5BC22B3EC12D}"/>
              </a:ext>
            </a:extLst>
          </p:cNvPr>
          <p:cNvSpPr/>
          <p:nvPr/>
        </p:nvSpPr>
        <p:spPr>
          <a:xfrm>
            <a:off x="3447681" y="1468845"/>
            <a:ext cx="1175859" cy="843717"/>
          </a:xfrm>
          <a:prstGeom prst="rightArrow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>
            <a:normAutofit/>
          </a:bodyPr>
          <a:lstStyle/>
          <a:p>
            <a:pPr algn="ctr"/>
            <a:endParaRPr lang="en-US" dirty="0" err="1">
              <a:solidFill>
                <a:schemeClr val="tx1"/>
              </a:solidFill>
              <a:latin typeface="Gentona Book" pitchFamily="2" charset="77"/>
            </a:endParaRP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587E9476-4C72-5AEF-90BF-1A69A941E704}"/>
              </a:ext>
            </a:extLst>
          </p:cNvPr>
          <p:cNvSpPr/>
          <p:nvPr/>
        </p:nvSpPr>
        <p:spPr>
          <a:xfrm>
            <a:off x="7328434" y="1527991"/>
            <a:ext cx="1175859" cy="843717"/>
          </a:xfrm>
          <a:prstGeom prst="rightArrow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>
            <a:normAutofit/>
          </a:bodyPr>
          <a:lstStyle/>
          <a:p>
            <a:pPr algn="ctr"/>
            <a:endParaRPr lang="en-US" dirty="0" err="1">
              <a:solidFill>
                <a:schemeClr val="tx1"/>
              </a:solidFill>
              <a:latin typeface="Gentona Book" pitchFamily="2" charset="7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2AF0C57-81CA-FCBB-2C9C-D958F69BCEA7}"/>
              </a:ext>
            </a:extLst>
          </p:cNvPr>
          <p:cNvSpPr txBox="1"/>
          <p:nvPr/>
        </p:nvSpPr>
        <p:spPr>
          <a:xfrm>
            <a:off x="530353" y="3209238"/>
            <a:ext cx="26176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Gentona Book" pitchFamily="2" charset="77"/>
              </a:rPr>
              <a:t>Team Performance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13AD444-87AD-E39F-A801-ABCAF84E29B4}"/>
              </a:ext>
            </a:extLst>
          </p:cNvPr>
          <p:cNvSpPr txBox="1"/>
          <p:nvPr/>
        </p:nvSpPr>
        <p:spPr>
          <a:xfrm>
            <a:off x="4203165" y="3087308"/>
            <a:ext cx="33315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Gentona Book" pitchFamily="2" charset="77"/>
              </a:rPr>
              <a:t>ML Modeling of Complex/Continuous Game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4AA2948-6EBC-A36C-A0E7-FF41DD5ACDD5}"/>
              </a:ext>
            </a:extLst>
          </p:cNvPr>
          <p:cNvSpPr txBox="1"/>
          <p:nvPr/>
        </p:nvSpPr>
        <p:spPr>
          <a:xfrm>
            <a:off x="8327788" y="3231958"/>
            <a:ext cx="26176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Gentona Book" pitchFamily="2" charset="77"/>
              </a:rPr>
              <a:t>Win %/Tournament Qualification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03097E62-54C2-5EA5-D099-2D61BBA98012}"/>
              </a:ext>
            </a:extLst>
          </p:cNvPr>
          <p:cNvSpPr/>
          <p:nvPr/>
        </p:nvSpPr>
        <p:spPr>
          <a:xfrm>
            <a:off x="530353" y="5029111"/>
            <a:ext cx="11066916" cy="1267110"/>
          </a:xfrm>
          <a:prstGeom prst="roundRect">
            <a:avLst/>
          </a:prstGeom>
          <a:solidFill>
            <a:srgbClr val="8FAADC">
              <a:alpha val="80000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>
            <a:normAutofit/>
          </a:bodyPr>
          <a:lstStyle/>
          <a:p>
            <a:pPr algn="ctr"/>
            <a:endParaRPr lang="en-US" dirty="0" err="1">
              <a:solidFill>
                <a:schemeClr val="tx1"/>
              </a:solidFill>
              <a:latin typeface="Gentona Book" pitchFamily="2" charset="7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26F714F-E239-4031-2EAC-339462CD83DF}"/>
              </a:ext>
            </a:extLst>
          </p:cNvPr>
          <p:cNvSpPr txBox="1"/>
          <p:nvPr/>
        </p:nvSpPr>
        <p:spPr>
          <a:xfrm>
            <a:off x="441928" y="4952664"/>
            <a:ext cx="11243765" cy="156966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400" b="1" u="sng" dirty="0">
                <a:latin typeface="Gentona Book" pitchFamily="2" charset="77"/>
              </a:rPr>
              <a:t>Goals:</a:t>
            </a:r>
          </a:p>
          <a:p>
            <a:pPr algn="ctr"/>
            <a:r>
              <a:rPr lang="en-US" sz="2400" b="1" dirty="0">
                <a:latin typeface="Gentona Book"/>
              </a:rPr>
              <a:t> 1) Predict a team’s win percentage based on their performance statistic</a:t>
            </a:r>
          </a:p>
          <a:p>
            <a:pPr algn="ctr"/>
            <a:r>
              <a:rPr lang="en-US" sz="2400" b="1" dirty="0">
                <a:latin typeface="Gentona Book" pitchFamily="2" charset="77"/>
              </a:rPr>
              <a:t>2) Predict if a team made the NCAA tournament based on performance</a:t>
            </a:r>
          </a:p>
          <a:p>
            <a:pPr algn="ctr"/>
            <a:endParaRPr lang="en-US" sz="2400" b="1" dirty="0">
              <a:latin typeface="Gentona Book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579681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8BA98-E424-2331-467E-6CD4E8EA9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Pre-Processing</a:t>
            </a:r>
            <a:r>
              <a:rPr lang="en-US" dirty="0"/>
              <a:t> Steps</a:t>
            </a:r>
          </a:p>
        </p:txBody>
      </p:sp>
      <p:sp>
        <p:nvSpPr>
          <p:cNvPr id="4" name="Flowchart: Off-page Connector 3">
            <a:extLst>
              <a:ext uri="{FF2B5EF4-FFF2-40B4-BE49-F238E27FC236}">
                <a16:creationId xmlns:a16="http://schemas.microsoft.com/office/drawing/2014/main" id="{B1A95166-3BAB-3E76-3A2E-88285559F831}"/>
              </a:ext>
            </a:extLst>
          </p:cNvPr>
          <p:cNvSpPr/>
          <p:nvPr/>
        </p:nvSpPr>
        <p:spPr>
          <a:xfrm>
            <a:off x="539496" y="1901952"/>
            <a:ext cx="1380744" cy="1261872"/>
          </a:xfrm>
          <a:prstGeom prst="flowChartOffpageConnector">
            <a:avLst/>
          </a:prstGeom>
          <a:solidFill>
            <a:schemeClr val="accent1">
              <a:lumMod val="40000"/>
              <a:lumOff val="6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>
            <a:normAutofit/>
          </a:bodyPr>
          <a:lstStyle/>
          <a:p>
            <a:pPr algn="ctr"/>
            <a:endParaRPr lang="en-US" dirty="0" err="1">
              <a:solidFill>
                <a:schemeClr val="tx1"/>
              </a:solidFill>
              <a:latin typeface="Gentona Book" pitchFamily="2" charset="77"/>
            </a:endParaRPr>
          </a:p>
        </p:txBody>
      </p:sp>
      <p:sp>
        <p:nvSpPr>
          <p:cNvPr id="5" name="Flowchart: Off-page Connector 4">
            <a:extLst>
              <a:ext uri="{FF2B5EF4-FFF2-40B4-BE49-F238E27FC236}">
                <a16:creationId xmlns:a16="http://schemas.microsoft.com/office/drawing/2014/main" id="{E24B5B68-0464-5E05-AFFE-14C19E0B531E}"/>
              </a:ext>
            </a:extLst>
          </p:cNvPr>
          <p:cNvSpPr/>
          <p:nvPr/>
        </p:nvSpPr>
        <p:spPr>
          <a:xfrm>
            <a:off x="2072640" y="1901952"/>
            <a:ext cx="1380744" cy="1261872"/>
          </a:xfrm>
          <a:prstGeom prst="flowChartOffpageConnector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>
            <a:normAutofit/>
          </a:bodyPr>
          <a:lstStyle/>
          <a:p>
            <a:pPr algn="ctr"/>
            <a:endParaRPr lang="en-US" dirty="0" err="1">
              <a:solidFill>
                <a:schemeClr val="tx1"/>
              </a:solidFill>
              <a:latin typeface="Gentona Book" pitchFamily="2" charset="77"/>
            </a:endParaRPr>
          </a:p>
        </p:txBody>
      </p:sp>
      <p:sp>
        <p:nvSpPr>
          <p:cNvPr id="6" name="Flowchart: Alternate Process 5">
            <a:extLst>
              <a:ext uri="{FF2B5EF4-FFF2-40B4-BE49-F238E27FC236}">
                <a16:creationId xmlns:a16="http://schemas.microsoft.com/office/drawing/2014/main" id="{5EA8B558-3B98-BD15-6FFD-461015064192}"/>
              </a:ext>
            </a:extLst>
          </p:cNvPr>
          <p:cNvSpPr/>
          <p:nvPr/>
        </p:nvSpPr>
        <p:spPr>
          <a:xfrm>
            <a:off x="539496" y="3316801"/>
            <a:ext cx="2913888" cy="1261872"/>
          </a:xfrm>
          <a:prstGeom prst="flowChartAlternateProcess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>
            <a:normAutofit/>
          </a:bodyPr>
          <a:lstStyle/>
          <a:p>
            <a:pPr algn="ctr"/>
            <a:endParaRPr lang="en-US" dirty="0" err="1">
              <a:solidFill>
                <a:schemeClr val="tx1"/>
              </a:solidFill>
              <a:latin typeface="Gentona Book" pitchFamily="2" charset="7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3ECAF0D-CCF2-F389-6C91-2C85B16F846E}"/>
              </a:ext>
            </a:extLst>
          </p:cNvPr>
          <p:cNvSpPr txBox="1"/>
          <p:nvPr/>
        </p:nvSpPr>
        <p:spPr>
          <a:xfrm>
            <a:off x="381001" y="2209722"/>
            <a:ext cx="16824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Gentona Book" pitchFamily="2" charset="77"/>
              </a:rPr>
              <a:t>2013 – 2024</a:t>
            </a:r>
          </a:p>
          <a:p>
            <a:pPr algn="ctr"/>
            <a:r>
              <a:rPr lang="en-US" dirty="0">
                <a:latin typeface="Gentona Book" pitchFamily="2" charset="77"/>
              </a:rPr>
              <a:t>dataset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E4ED9D-BF86-8CD4-83AF-6D37E41034E8}"/>
              </a:ext>
            </a:extLst>
          </p:cNvPr>
          <p:cNvSpPr txBox="1"/>
          <p:nvPr/>
        </p:nvSpPr>
        <p:spPr>
          <a:xfrm>
            <a:off x="1920240" y="2209721"/>
            <a:ext cx="16824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Gentona Book" pitchFamily="2" charset="77"/>
              </a:rPr>
              <a:t>Partial 2025 dataset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3754FB8-48BC-37CA-7C69-1FA05FA2A81F}"/>
              </a:ext>
            </a:extLst>
          </p:cNvPr>
          <p:cNvSpPr txBox="1"/>
          <p:nvPr/>
        </p:nvSpPr>
        <p:spPr>
          <a:xfrm>
            <a:off x="885444" y="3624571"/>
            <a:ext cx="22219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Gentona Book" pitchFamily="2" charset="77"/>
              </a:rPr>
              <a:t>Full dataset from 2013 – part of 2025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BED7918-4860-A9DC-A735-034FA955159F}"/>
              </a:ext>
            </a:extLst>
          </p:cNvPr>
          <p:cNvSpPr/>
          <p:nvPr/>
        </p:nvSpPr>
        <p:spPr>
          <a:xfrm>
            <a:off x="172212" y="1661922"/>
            <a:ext cx="3648456" cy="3867912"/>
          </a:xfrm>
          <a:prstGeom prst="roundRect">
            <a:avLst/>
          </a:prstGeom>
          <a:noFill/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>
            <a:normAutofit/>
          </a:bodyPr>
          <a:lstStyle/>
          <a:p>
            <a:pPr algn="ctr"/>
            <a:endParaRPr lang="en-US" dirty="0" err="1">
              <a:solidFill>
                <a:schemeClr val="tx1"/>
              </a:solidFill>
              <a:latin typeface="Gentona Book" pitchFamily="2" charset="77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5063135-9F0B-9435-849D-41EED4740900}"/>
              </a:ext>
            </a:extLst>
          </p:cNvPr>
          <p:cNvSpPr/>
          <p:nvPr/>
        </p:nvSpPr>
        <p:spPr>
          <a:xfrm>
            <a:off x="4166616" y="1661922"/>
            <a:ext cx="3648456" cy="3867912"/>
          </a:xfrm>
          <a:prstGeom prst="roundRect">
            <a:avLst/>
          </a:prstGeom>
          <a:noFill/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>
            <a:normAutofit/>
          </a:bodyPr>
          <a:lstStyle/>
          <a:p>
            <a:pPr algn="ctr"/>
            <a:endParaRPr lang="en-US" dirty="0" err="1">
              <a:solidFill>
                <a:schemeClr val="tx1"/>
              </a:solidFill>
              <a:latin typeface="Gentona Book" pitchFamily="2" charset="7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38D2C0-B083-CD24-4CD1-46956FB03E54}"/>
              </a:ext>
            </a:extLst>
          </p:cNvPr>
          <p:cNvSpPr txBox="1"/>
          <p:nvPr/>
        </p:nvSpPr>
        <p:spPr>
          <a:xfrm>
            <a:off x="4710524" y="4532066"/>
            <a:ext cx="25606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Gentona Book" pitchFamily="2" charset="77"/>
              </a:rPr>
              <a:t>Convert string/object columns to integers using one hot encoding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175D557-FA10-6E44-4476-F3FBC3FE93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3005" y="1765320"/>
            <a:ext cx="2395675" cy="2847034"/>
          </a:xfrm>
          <a:prstGeom prst="rect">
            <a:avLst/>
          </a:prstGeom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73DD629D-B52E-D740-EC79-22FC5F1BA2A5}"/>
              </a:ext>
            </a:extLst>
          </p:cNvPr>
          <p:cNvSpPr/>
          <p:nvPr/>
        </p:nvSpPr>
        <p:spPr>
          <a:xfrm>
            <a:off x="8109416" y="1661922"/>
            <a:ext cx="3648456" cy="3867912"/>
          </a:xfrm>
          <a:prstGeom prst="roundRect">
            <a:avLst/>
          </a:prstGeom>
          <a:noFill/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>
            <a:normAutofit/>
          </a:bodyPr>
          <a:lstStyle/>
          <a:p>
            <a:pPr algn="ctr"/>
            <a:endParaRPr lang="en-US" dirty="0" err="1">
              <a:solidFill>
                <a:schemeClr val="tx1"/>
              </a:solidFill>
              <a:latin typeface="Gentona Book" pitchFamily="2" charset="77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67C04D8-90D8-D085-24BF-150BB67C61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2379" y="1753705"/>
            <a:ext cx="2362530" cy="269595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509CE2F-8548-FE3E-4463-40793540F7D7}"/>
              </a:ext>
            </a:extLst>
          </p:cNvPr>
          <p:cNvSpPr txBox="1"/>
          <p:nvPr/>
        </p:nvSpPr>
        <p:spPr>
          <a:xfrm>
            <a:off x="8464698" y="4255067"/>
            <a:ext cx="29991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Gentona Book" pitchFamily="2" charset="77"/>
              </a:rPr>
              <a:t>Remove any empty cells/</a:t>
            </a:r>
            <a:r>
              <a:rPr lang="en-US" dirty="0" err="1">
                <a:latin typeface="Gentona Book" pitchFamily="2" charset="77"/>
              </a:rPr>
              <a:t>NaN</a:t>
            </a:r>
            <a:r>
              <a:rPr lang="en-US" dirty="0">
                <a:latin typeface="Gentona Book" pitchFamily="2" charset="77"/>
              </a:rPr>
              <a:t> values and replace with 0 and split data into testing/training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B636437-F3CA-1976-E08C-CA5D38C7F14E}"/>
              </a:ext>
            </a:extLst>
          </p:cNvPr>
          <p:cNvSpPr txBox="1"/>
          <p:nvPr/>
        </p:nvSpPr>
        <p:spPr>
          <a:xfrm>
            <a:off x="728122" y="4735913"/>
            <a:ext cx="25606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Gentona Book" pitchFamily="2" charset="77"/>
              </a:rPr>
              <a:t>Combine datasets together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204D7D-2F9F-5E1B-8308-BB6A76E8880C}"/>
              </a:ext>
            </a:extLst>
          </p:cNvPr>
          <p:cNvSpPr txBox="1"/>
          <p:nvPr/>
        </p:nvSpPr>
        <p:spPr>
          <a:xfrm>
            <a:off x="5012063" y="5798634"/>
            <a:ext cx="5922117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Gentona Book" pitchFamily="2" charset="77"/>
              </a:rPr>
              <a:t>Somewhere between – clean up data using domain knowledge to not double count stats/features 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918B5CF-3BDE-A2B6-F721-164B75D1B5D2}"/>
              </a:ext>
            </a:extLst>
          </p:cNvPr>
          <p:cNvCxnSpPr/>
          <p:nvPr/>
        </p:nvCxnSpPr>
        <p:spPr>
          <a:xfrm>
            <a:off x="7973122" y="3429000"/>
            <a:ext cx="0" cy="2369634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12360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889E52-9E99-F6E1-252F-D297E385FA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Pre-Processing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9716D3-8D46-A0C1-4FEC-508D0981CF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Needed to combine 2025 data into 2013-2024 dataset</a:t>
            </a:r>
          </a:p>
          <a:p>
            <a:pPr lvl="1"/>
            <a:r>
              <a:rPr lang="en-US" dirty="0"/>
              <a:t>Not all single season data is present for larger set (Rank, 3PR, 3P%...)</a:t>
            </a:r>
          </a:p>
          <a:p>
            <a:pPr lvl="1"/>
            <a:r>
              <a:rPr lang="en-US" dirty="0"/>
              <a:t>Restricted some variables in modeling (common issue with sports data)</a:t>
            </a:r>
          </a:p>
          <a:p>
            <a:r>
              <a:rPr lang="en-US" b="1" dirty="0"/>
              <a:t>Features kept:</a:t>
            </a:r>
          </a:p>
          <a:p>
            <a:pPr lvl="1"/>
            <a:r>
              <a:rPr lang="en-US" dirty="0"/>
              <a:t>Efficiency on offense/defense, turnover rates, rebound rates,  free throw stats, conference, adjusted tempo</a:t>
            </a:r>
          </a:p>
          <a:p>
            <a:r>
              <a:rPr lang="en-US" b="1" dirty="0"/>
              <a:t>Features dropped:</a:t>
            </a:r>
          </a:p>
          <a:p>
            <a:pPr lvl="1"/>
            <a:r>
              <a:rPr lang="en-US" dirty="0"/>
              <a:t>Year, team name, wins above average, BARTHAG (power rating), 2-point rates on offense/defense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9252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F49F4-CCA9-1A5F-0F2B-8756C3B8B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Trends of Scoring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9AAE614-A3CA-9D87-7BD3-4D0E5E29D6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183342"/>
            <a:ext cx="12170620" cy="401154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A8B8AC7-66B6-8592-D8C7-F2CD3CE89FE3}"/>
              </a:ext>
            </a:extLst>
          </p:cNvPr>
          <p:cNvSpPr txBox="1"/>
          <p:nvPr/>
        </p:nvSpPr>
        <p:spPr>
          <a:xfrm>
            <a:off x="381001" y="5534511"/>
            <a:ext cx="9198352" cy="40011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l"/>
            <a:r>
              <a:rPr lang="en-US" sz="2000" dirty="0">
                <a:latin typeface="Gentona Book"/>
              </a:rPr>
              <a:t>Are these the only two things that matter for win % and making the tournament?</a:t>
            </a:r>
          </a:p>
        </p:txBody>
      </p:sp>
    </p:spTree>
    <p:extLst>
      <p:ext uri="{BB962C8B-B14F-4D97-AF65-F5344CB8AC3E}">
        <p14:creationId xmlns:p14="http://schemas.microsoft.com/office/powerpoint/2010/main" val="1123690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2B87A-380B-1BEB-5271-887C4D311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Concept of Power Conference + Importance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542B18C-D87A-1E9E-124A-0922C3919A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01639" y="1201260"/>
            <a:ext cx="6508722" cy="46930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7407AB0-321B-F8AE-35B6-60D5BE9AD7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00150"/>
            <a:ext cx="5372100" cy="445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724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BB1048-1634-E9FF-CDEA-A8F01DB041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 Matrix: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8EE4FB8-12FA-8307-5818-0AD02A5CB8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7252" y="843719"/>
            <a:ext cx="6114837" cy="5563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A087272-5444-F16C-4D17-CC16556A4E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9025" y="840452"/>
            <a:ext cx="4724400" cy="17018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E667B0F-5FEA-11BE-3545-AD2B152E2B3B}"/>
                  </a:ext>
                </a:extLst>
              </p:cNvPr>
              <p:cNvSpPr txBox="1"/>
              <p:nvPr/>
            </p:nvSpPr>
            <p:spPr>
              <a:xfrm>
                <a:off x="6689025" y="2944187"/>
                <a:ext cx="4963512" cy="26625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BARTHAG is a Pythagorean probability: </a:t>
                </a:r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𝐵𝐴𝑅𝑇𝐻𝐴𝐺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</m:t>
                      </m:r>
                      <m:r>
                        <m:rPr>
                          <m:lit/>
                        </m:rPr>
                        <a:rPr lang="en-US" sz="2000" b="0" i="1" smtClean="0">
                          <a:latin typeface="Cambria Math" panose="02040503050406030204" pitchFamily="18" charset="0"/>
                        </a:rPr>
                        <m:t>/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𝐴𝐷𝐽𝑂𝐸</m:t>
                                      </m:r>
                                    </m:num>
                                    <m:den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𝐴𝐷𝐽𝐷𝐸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11.5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Seed is just a classifier of making the tournament or not</a:t>
                </a:r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Most shots are 2 point, so they make up the most of the Effective Field Goal Pct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E667B0F-5FEA-11BE-3545-AD2B152E2B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9025" y="2944187"/>
                <a:ext cx="4963512" cy="2662524"/>
              </a:xfrm>
              <a:prstGeom prst="rect">
                <a:avLst/>
              </a:prstGeom>
              <a:blipFill>
                <a:blip r:embed="rId4"/>
                <a:stretch>
                  <a:fillRect l="-1020" t="-1422" r="-2551" b="-33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3515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UFMSE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19050">
          <a:solidFill>
            <a:schemeClr val="tx1"/>
          </a:solidFill>
        </a:ln>
      </a:spPr>
      <a:bodyPr lIns="45720" rIns="45720" rtlCol="0" anchor="ctr">
        <a:normAutofit fontScale="92500" lnSpcReduction="20000"/>
      </a:bodyPr>
      <a:lstStyle>
        <a:defPPr algn="ctr">
          <a:defRPr dirty="0" err="1" smtClean="0">
            <a:solidFill>
              <a:schemeClr val="tx1"/>
            </a:solidFill>
            <a:latin typeface="Gentona Book" pitchFamily="2" charset="77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defRPr dirty="0" smtClean="0">
            <a:latin typeface="Gentona Book" pitchFamily="2" charset="7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UFMSETheme" id="{A093124B-C40A-446F-B25D-5395660C59EE}" vid="{08F959F2-C630-4877-91E0-AC8430E85FB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UFMSETheme</Template>
  <TotalTime>176</TotalTime>
  <Words>653</Words>
  <Application>Microsoft Macintosh PowerPoint</Application>
  <PresentationFormat>Widescreen</PresentationFormat>
  <Paragraphs>110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6" baseType="lpstr">
      <vt:lpstr>Obviously Wide Thin</vt:lpstr>
      <vt:lpstr>Wingdings</vt:lpstr>
      <vt:lpstr>Obviously Wide Bold</vt:lpstr>
      <vt:lpstr>Courier New</vt:lpstr>
      <vt:lpstr>Arial</vt:lpstr>
      <vt:lpstr>Cambria Math</vt:lpstr>
      <vt:lpstr>Obviously Wide Semi</vt:lpstr>
      <vt:lpstr>Gentona Book</vt:lpstr>
      <vt:lpstr>UFMSETheme</vt:lpstr>
      <vt:lpstr> EGN 5442 Term Project Group 1</vt:lpstr>
      <vt:lpstr>Introduction – College Basketball Dataset</vt:lpstr>
      <vt:lpstr>Chosen Dataset</vt:lpstr>
      <vt:lpstr>Motivation</vt:lpstr>
      <vt:lpstr>Pre-Processing Steps</vt:lpstr>
      <vt:lpstr>Pre-Processing</vt:lpstr>
      <vt:lpstr>Basic Trends of Scoring</vt:lpstr>
      <vt:lpstr>Concept of Power Conference + Importance</vt:lpstr>
      <vt:lpstr>Correlation Matrix:</vt:lpstr>
      <vt:lpstr>Win %</vt:lpstr>
      <vt:lpstr>Hyperparameter Optimization</vt:lpstr>
      <vt:lpstr>Linear Regression Results</vt:lpstr>
      <vt:lpstr>Gradient Boosted Regression Results</vt:lpstr>
      <vt:lpstr>Random Forest Classification - Tournament</vt:lpstr>
      <vt:lpstr>Discussion + Takeaways</vt:lpstr>
      <vt:lpstr>Conclusions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Meyer, Mary E.</dc:creator>
  <cp:lastModifiedBy>Archer,Andre Chance</cp:lastModifiedBy>
  <cp:revision>365</cp:revision>
  <dcterms:created xsi:type="dcterms:W3CDTF">2025-11-20T16:19:02Z</dcterms:created>
  <dcterms:modified xsi:type="dcterms:W3CDTF">2025-12-01T00:39:18Z</dcterms:modified>
</cp:coreProperties>
</file>